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6" r:id="rId4"/>
  </p:sldMasterIdLst>
  <p:notesMasterIdLst>
    <p:notesMasterId r:id="rId17"/>
  </p:notesMasterIdLst>
  <p:sldIdLst>
    <p:sldId id="306" r:id="rId5"/>
    <p:sldId id="307" r:id="rId6"/>
    <p:sldId id="308" r:id="rId7"/>
    <p:sldId id="309" r:id="rId8"/>
    <p:sldId id="304" r:id="rId9"/>
    <p:sldId id="313" r:id="rId10"/>
    <p:sldId id="314" r:id="rId11"/>
    <p:sldId id="294" r:id="rId12"/>
    <p:sldId id="310" r:id="rId13"/>
    <p:sldId id="305" r:id="rId14"/>
    <p:sldId id="311" r:id="rId15"/>
    <p:sldId id="312"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392" userDrawn="1">
          <p15:clr>
            <a:srgbClr val="A4A3A4"/>
          </p15:clr>
        </p15:guide>
        <p15:guide id="2" pos="7056" userDrawn="1">
          <p15:clr>
            <a:srgbClr val="A4A3A4"/>
          </p15:clr>
        </p15:guide>
        <p15:guide id="3" orient="horz" pos="3168"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18" autoAdjust="0"/>
    <p:restoredTop sz="84967" autoAdjust="0"/>
  </p:normalViewPr>
  <p:slideViewPr>
    <p:cSldViewPr snapToGrid="0">
      <p:cViewPr varScale="1">
        <p:scale>
          <a:sx n="70" d="100"/>
          <a:sy n="70" d="100"/>
        </p:scale>
        <p:origin x="1166" y="43"/>
      </p:cViewPr>
      <p:guideLst>
        <p:guide orient="horz" pos="1392"/>
        <p:guide pos="7056"/>
        <p:guide orient="horz" pos="3168"/>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microsoft.com/office/2018/10/relationships/authors" Targe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EA28068-AFBD-4979-B752-9EB6F90B1386}" type="datetimeFigureOut">
              <a:rPr lang="en-US" smtClean="0"/>
              <a:t>5/8/2023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939589-3E79-4C82-AA4A-FE78234FAA59}" type="slidenum">
              <a:rPr lang="en-US" smtClean="0"/>
              <a:t>‹#›</a:t>
            </a:fld>
            <a:endParaRPr lang="en-US" dirty="0"/>
          </a:p>
        </p:txBody>
      </p:sp>
    </p:spTree>
    <p:extLst>
      <p:ext uri="{BB962C8B-B14F-4D97-AF65-F5344CB8AC3E}">
        <p14:creationId xmlns:p14="http://schemas.microsoft.com/office/powerpoint/2010/main" val="21949689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data.cdc.gov/NCHS/Mental-Health-Care-in-the-Last-4-Weeks/yni7-er2q" TargetMode="External"/><Relationship Id="rId2" Type="http://schemas.openxmlformats.org/officeDocument/2006/relationships/slide" Target="../slides/slide4.xml"/><Relationship Id="rId1" Type="http://schemas.openxmlformats.org/officeDocument/2006/relationships/notesMaster" Target="../notesMasters/notesMaster1.xml"/><Relationship Id="rId4" Type="http://schemas.openxmlformats.org/officeDocument/2006/relationships/hyperlink" Target="https://data.cdc.gov/NCHS/Indicators-of-Anxiety-or-Depression-Based-on-Repor/8pt5-q6wp"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===New Title? </a:t>
            </a:r>
          </a:p>
        </p:txBody>
      </p:sp>
      <p:sp>
        <p:nvSpPr>
          <p:cNvPr id="4" name="Slide Number Placeholder 3"/>
          <p:cNvSpPr>
            <a:spLocks noGrp="1"/>
          </p:cNvSpPr>
          <p:nvPr>
            <p:ph type="sldNum" sz="quarter" idx="5"/>
          </p:nvPr>
        </p:nvSpPr>
        <p:spPr/>
        <p:txBody>
          <a:bodyPr/>
          <a:lstStyle/>
          <a:p>
            <a:fld id="{D5939589-3E79-4C82-AA4A-FE78234FAA59}" type="slidenum">
              <a:rPr lang="en-US" smtClean="0"/>
              <a:t>1</a:t>
            </a:fld>
            <a:endParaRPr lang="en-US" dirty="0"/>
          </a:p>
        </p:txBody>
      </p:sp>
    </p:spTree>
    <p:extLst>
      <p:ext uri="{BB962C8B-B14F-4D97-AF65-F5344CB8AC3E}">
        <p14:creationId xmlns:p14="http://schemas.microsoft.com/office/powerpoint/2010/main" val="20472049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30 sec</a:t>
            </a:r>
          </a:p>
        </p:txBody>
      </p:sp>
      <p:sp>
        <p:nvSpPr>
          <p:cNvPr id="4" name="Slide Number Placeholder 3"/>
          <p:cNvSpPr>
            <a:spLocks noGrp="1"/>
          </p:cNvSpPr>
          <p:nvPr>
            <p:ph type="sldNum" sz="quarter" idx="5"/>
          </p:nvPr>
        </p:nvSpPr>
        <p:spPr/>
        <p:txBody>
          <a:bodyPr/>
          <a:lstStyle/>
          <a:p>
            <a:fld id="{D5939589-3E79-4C82-AA4A-FE78234FAA59}" type="slidenum">
              <a:rPr lang="en-US" smtClean="0"/>
              <a:t>2</a:t>
            </a:fld>
            <a:endParaRPr lang="en-US" dirty="0"/>
          </a:p>
        </p:txBody>
      </p:sp>
    </p:spTree>
    <p:extLst>
      <p:ext uri="{BB962C8B-B14F-4D97-AF65-F5344CB8AC3E}">
        <p14:creationId xmlns:p14="http://schemas.microsoft.com/office/powerpoint/2010/main" val="17067976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 min</a:t>
            </a:r>
          </a:p>
        </p:txBody>
      </p:sp>
      <p:sp>
        <p:nvSpPr>
          <p:cNvPr id="4" name="Slide Number Placeholder 3"/>
          <p:cNvSpPr>
            <a:spLocks noGrp="1"/>
          </p:cNvSpPr>
          <p:nvPr>
            <p:ph type="sldNum" sz="quarter" idx="5"/>
          </p:nvPr>
        </p:nvSpPr>
        <p:spPr/>
        <p:txBody>
          <a:bodyPr/>
          <a:lstStyle/>
          <a:p>
            <a:fld id="{D5939589-3E79-4C82-AA4A-FE78234FAA59}" type="slidenum">
              <a:rPr lang="en-US" smtClean="0"/>
              <a:t>3</a:t>
            </a:fld>
            <a:endParaRPr lang="en-US" dirty="0"/>
          </a:p>
        </p:txBody>
      </p:sp>
    </p:spTree>
    <p:extLst>
      <p:ext uri="{BB962C8B-B14F-4D97-AF65-F5344CB8AC3E}">
        <p14:creationId xmlns:p14="http://schemas.microsoft.com/office/powerpoint/2010/main" val="22385895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30 sec</a:t>
            </a:r>
          </a:p>
          <a:p>
            <a:r>
              <a:rPr lang="en-US" dirty="0"/>
              <a:t>Data retrieved from CDC website:</a:t>
            </a:r>
          </a:p>
          <a:p>
            <a:endParaRPr lang="en-US" dirty="0"/>
          </a:p>
          <a:p>
            <a:r>
              <a:rPr lang="en-US" dirty="0"/>
              <a:t>Mental Health 4 Weeks: </a:t>
            </a:r>
            <a:r>
              <a:rPr lang="en-US" dirty="0">
                <a:hlinkClick r:id="rId3"/>
              </a:rPr>
              <a:t>Mental Health Care in the Last 4 Weeks | Data | Centers for Disease Control and Prevention (cdc.gov)</a:t>
            </a:r>
            <a:r>
              <a:rPr lang="en-US" dirty="0"/>
              <a:t> </a:t>
            </a:r>
          </a:p>
          <a:p>
            <a:endParaRPr lang="en-US" dirty="0"/>
          </a:p>
          <a:p>
            <a:r>
              <a:rPr lang="en-US" dirty="0"/>
              <a:t>Indicators of </a:t>
            </a:r>
            <a:r>
              <a:rPr lang="en-US" dirty="0" err="1"/>
              <a:t>Anx</a:t>
            </a:r>
            <a:r>
              <a:rPr lang="en-US" dirty="0"/>
              <a:t> &amp; Dep/Indicators of Reduced Access: </a:t>
            </a:r>
            <a:r>
              <a:rPr lang="en-US" dirty="0">
                <a:hlinkClick r:id="rId4"/>
              </a:rPr>
              <a:t>Indicators of Anxiety or Depression Based on Reported Frequency of Symptoms During Last 7 Days | Data | Centers for Disease Control and Prevention (cdc.gov)</a:t>
            </a:r>
            <a:endParaRPr lang="en-US" dirty="0"/>
          </a:p>
          <a:p>
            <a:endParaRPr lang="en-US" dirty="0"/>
          </a:p>
        </p:txBody>
      </p:sp>
      <p:sp>
        <p:nvSpPr>
          <p:cNvPr id="4" name="Slide Number Placeholder 3"/>
          <p:cNvSpPr>
            <a:spLocks noGrp="1"/>
          </p:cNvSpPr>
          <p:nvPr>
            <p:ph type="sldNum" sz="quarter" idx="5"/>
          </p:nvPr>
        </p:nvSpPr>
        <p:spPr/>
        <p:txBody>
          <a:bodyPr/>
          <a:lstStyle/>
          <a:p>
            <a:fld id="{D5939589-3E79-4C82-AA4A-FE78234FAA59}" type="slidenum">
              <a:rPr lang="en-US" smtClean="0"/>
              <a:t>4</a:t>
            </a:fld>
            <a:endParaRPr lang="en-US" dirty="0"/>
          </a:p>
        </p:txBody>
      </p:sp>
    </p:spTree>
    <p:extLst>
      <p:ext uri="{BB962C8B-B14F-4D97-AF65-F5344CB8AC3E}">
        <p14:creationId xmlns:p14="http://schemas.microsoft.com/office/powerpoint/2010/main" val="33177068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2-4 min</a:t>
            </a:r>
          </a:p>
          <a:p>
            <a:r>
              <a:rPr lang="en-US" dirty="0"/>
              <a:t>Reduced Access to Mental Health Care visualization</a:t>
            </a:r>
          </a:p>
          <a:p>
            <a:r>
              <a:rPr lang="en-US" dirty="0"/>
              <a:t>Unemployment rates</a:t>
            </a:r>
          </a:p>
        </p:txBody>
      </p:sp>
      <p:sp>
        <p:nvSpPr>
          <p:cNvPr id="4" name="Slide Number Placeholder 3"/>
          <p:cNvSpPr>
            <a:spLocks noGrp="1"/>
          </p:cNvSpPr>
          <p:nvPr>
            <p:ph type="sldNum" sz="quarter" idx="5"/>
          </p:nvPr>
        </p:nvSpPr>
        <p:spPr/>
        <p:txBody>
          <a:bodyPr/>
          <a:lstStyle/>
          <a:p>
            <a:fld id="{D5939589-3E79-4C82-AA4A-FE78234FAA59}" type="slidenum">
              <a:rPr lang="en-US" smtClean="0"/>
              <a:t>7</a:t>
            </a:fld>
            <a:endParaRPr lang="en-US" dirty="0"/>
          </a:p>
        </p:txBody>
      </p:sp>
    </p:spTree>
    <p:extLst>
      <p:ext uri="{BB962C8B-B14F-4D97-AF65-F5344CB8AC3E}">
        <p14:creationId xmlns:p14="http://schemas.microsoft.com/office/powerpoint/2010/main" val="5605312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 min</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D5939589-3E79-4C82-AA4A-FE78234FAA59}" type="slidenum">
              <a:rPr lang="en-US" smtClean="0"/>
              <a:t>8</a:t>
            </a:fld>
            <a:endParaRPr lang="en-US" dirty="0"/>
          </a:p>
        </p:txBody>
      </p:sp>
    </p:spTree>
    <p:extLst>
      <p:ext uri="{BB962C8B-B14F-4D97-AF65-F5344CB8AC3E}">
        <p14:creationId xmlns:p14="http://schemas.microsoft.com/office/powerpoint/2010/main" val="20399447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if today all you did was hold yourself together, I am proud of you. </a:t>
            </a:r>
          </a:p>
        </p:txBody>
      </p:sp>
      <p:sp>
        <p:nvSpPr>
          <p:cNvPr id="4" name="Slide Number Placeholder 3"/>
          <p:cNvSpPr>
            <a:spLocks noGrp="1"/>
          </p:cNvSpPr>
          <p:nvPr>
            <p:ph type="sldNum" sz="quarter" idx="5"/>
          </p:nvPr>
        </p:nvSpPr>
        <p:spPr/>
        <p:txBody>
          <a:bodyPr/>
          <a:lstStyle/>
          <a:p>
            <a:fld id="{D5939589-3E79-4C82-AA4A-FE78234FAA59}" type="slidenum">
              <a:rPr lang="en-US" smtClean="0"/>
              <a:t>9</a:t>
            </a:fld>
            <a:endParaRPr lang="en-US" dirty="0"/>
          </a:p>
        </p:txBody>
      </p:sp>
    </p:spTree>
    <p:extLst>
      <p:ext uri="{BB962C8B-B14F-4D97-AF65-F5344CB8AC3E}">
        <p14:creationId xmlns:p14="http://schemas.microsoft.com/office/powerpoint/2010/main" val="5637154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939589-3E79-4C82-AA4A-FE78234FAA59}" type="slidenum">
              <a:rPr lang="en-US" smtClean="0"/>
              <a:t>11</a:t>
            </a:fld>
            <a:endParaRPr lang="en-US" dirty="0"/>
          </a:p>
        </p:txBody>
      </p:sp>
    </p:spTree>
    <p:extLst>
      <p:ext uri="{BB962C8B-B14F-4D97-AF65-F5344CB8AC3E}">
        <p14:creationId xmlns:p14="http://schemas.microsoft.com/office/powerpoint/2010/main" val="36734159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939589-3E79-4C82-AA4A-FE78234FAA59}" type="slidenum">
              <a:rPr lang="en-US" smtClean="0"/>
              <a:t>12</a:t>
            </a:fld>
            <a:endParaRPr lang="en-US" dirty="0"/>
          </a:p>
        </p:txBody>
      </p:sp>
    </p:spTree>
    <p:extLst>
      <p:ext uri="{BB962C8B-B14F-4D97-AF65-F5344CB8AC3E}">
        <p14:creationId xmlns:p14="http://schemas.microsoft.com/office/powerpoint/2010/main" val="16942447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524000" y="1122363"/>
            <a:ext cx="9144000" cy="2387600"/>
          </a:xfrm>
        </p:spPr>
        <p:txBody>
          <a:bodyPr anchor="b"/>
          <a:lstStyle>
            <a:lvl1pPr algn="l">
              <a:defRPr sz="6000" b="1" i="0" cap="all" baseline="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1524000" y="3602038"/>
            <a:ext cx="9144000" cy="1655762"/>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cxnSp>
        <p:nvCxnSpPr>
          <p:cNvPr id="11" name="Straight Connector 10">
            <a:extLst>
              <a:ext uri="{FF2B5EF4-FFF2-40B4-BE49-F238E27FC236}">
                <a16:creationId xmlns:a16="http://schemas.microsoft.com/office/drawing/2014/main" id="{D1B787A8-0D67-4B7E-9B48-86BD906AB6B5}"/>
              </a:ext>
            </a:extLst>
          </p:cNvPr>
          <p:cNvCxnSpPr>
            <a:cxnSpLocks/>
          </p:cNvCxnSpPr>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97802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057AE-3B3B-4261-B912-BF9EB9A58C3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2A2D237-A706-4712-90CA-B04517CBBE05}"/>
              </a:ext>
            </a:extLst>
          </p:cNvPr>
          <p:cNvSpPr>
            <a:spLocks noGrp="1"/>
          </p:cNvSpPr>
          <p:nvPr>
            <p:ph type="body" idx="1"/>
          </p:nvPr>
        </p:nvSpPr>
        <p:spPr>
          <a:xfrm>
            <a:off x="1444752" y="1681163"/>
            <a:ext cx="455371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DE39CA1-2B6D-427E-9688-9093D5865CB7}"/>
              </a:ext>
            </a:extLst>
          </p:cNvPr>
          <p:cNvSpPr>
            <a:spLocks noGrp="1"/>
          </p:cNvSpPr>
          <p:nvPr>
            <p:ph sz="half" idx="2"/>
          </p:nvPr>
        </p:nvSpPr>
        <p:spPr>
          <a:xfrm>
            <a:off x="1444752" y="2505075"/>
            <a:ext cx="4553712"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F3D53357-616B-47F4-944B-F979FE96635D}"/>
              </a:ext>
            </a:extLst>
          </p:cNvPr>
          <p:cNvSpPr>
            <a:spLocks noGrp="1"/>
          </p:cNvSpPr>
          <p:nvPr>
            <p:ph type="body" sz="quarter" idx="3"/>
          </p:nvPr>
        </p:nvSpPr>
        <p:spPr>
          <a:xfrm>
            <a:off x="6784848" y="1681163"/>
            <a:ext cx="455371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D7EA593-3036-4FB5-94B4-D9431DF04871}"/>
              </a:ext>
            </a:extLst>
          </p:cNvPr>
          <p:cNvSpPr>
            <a:spLocks noGrp="1"/>
          </p:cNvSpPr>
          <p:nvPr>
            <p:ph sz="quarter" idx="4"/>
          </p:nvPr>
        </p:nvSpPr>
        <p:spPr>
          <a:xfrm>
            <a:off x="6784848" y="2505075"/>
            <a:ext cx="4553712"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0" name="Straight Connector 9">
            <a:extLst>
              <a:ext uri="{FF2B5EF4-FFF2-40B4-BE49-F238E27FC236}">
                <a16:creationId xmlns:a16="http://schemas.microsoft.com/office/drawing/2014/main" id="{160F34ED-DA60-4CC2-B735-B0EC5D9FEA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2" name="Graphic 15">
            <a:extLst>
              <a:ext uri="{FF2B5EF4-FFF2-40B4-BE49-F238E27FC236}">
                <a16:creationId xmlns:a16="http://schemas.microsoft.com/office/drawing/2014/main" id="{A9475260-301F-4744-B1DA-7B00F6FB4342}"/>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
        <p:nvSpPr>
          <p:cNvPr id="14" name="Graphic 16">
            <a:extLst>
              <a:ext uri="{FF2B5EF4-FFF2-40B4-BE49-F238E27FC236}">
                <a16:creationId xmlns:a16="http://schemas.microsoft.com/office/drawing/2014/main" id="{9BBD3F4B-0836-48C5-AC68-747456D1DD50}"/>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dirty="0"/>
          </a:p>
        </p:txBody>
      </p:sp>
      <p:sp>
        <p:nvSpPr>
          <p:cNvPr id="16" name="Graphic 14">
            <a:extLst>
              <a:ext uri="{FF2B5EF4-FFF2-40B4-BE49-F238E27FC236}">
                <a16:creationId xmlns:a16="http://schemas.microsoft.com/office/drawing/2014/main" id="{9B4398D5-99F4-4F83-AA77-9B4177648CAF}"/>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Tree>
    <p:extLst>
      <p:ext uri="{BB962C8B-B14F-4D97-AF65-F5344CB8AC3E}">
        <p14:creationId xmlns:p14="http://schemas.microsoft.com/office/powerpoint/2010/main" val="9375955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1_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057AE-3B3B-4261-B912-BF9EB9A58C3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2A2D237-A706-4712-90CA-B04517CBBE05}"/>
              </a:ext>
            </a:extLst>
          </p:cNvPr>
          <p:cNvSpPr>
            <a:spLocks noGrp="1"/>
          </p:cNvSpPr>
          <p:nvPr>
            <p:ph type="body" idx="1"/>
          </p:nvPr>
        </p:nvSpPr>
        <p:spPr>
          <a:xfrm>
            <a:off x="1444752" y="1681163"/>
            <a:ext cx="28346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DE39CA1-2B6D-427E-9688-9093D5865CB7}"/>
              </a:ext>
            </a:extLst>
          </p:cNvPr>
          <p:cNvSpPr>
            <a:spLocks noGrp="1"/>
          </p:cNvSpPr>
          <p:nvPr>
            <p:ph sz="half" idx="2"/>
          </p:nvPr>
        </p:nvSpPr>
        <p:spPr>
          <a:xfrm>
            <a:off x="1444752" y="2505075"/>
            <a:ext cx="2834640"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p:txBody>
      </p:sp>
      <p:sp>
        <p:nvSpPr>
          <p:cNvPr id="5" name="Text Placeholder 4">
            <a:extLst>
              <a:ext uri="{FF2B5EF4-FFF2-40B4-BE49-F238E27FC236}">
                <a16:creationId xmlns:a16="http://schemas.microsoft.com/office/drawing/2014/main" id="{F3D53357-616B-47F4-944B-F979FE96635D}"/>
              </a:ext>
            </a:extLst>
          </p:cNvPr>
          <p:cNvSpPr>
            <a:spLocks noGrp="1"/>
          </p:cNvSpPr>
          <p:nvPr>
            <p:ph type="body" sz="quarter" idx="3"/>
          </p:nvPr>
        </p:nvSpPr>
        <p:spPr>
          <a:xfrm>
            <a:off x="4983480" y="1681163"/>
            <a:ext cx="28346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D7EA593-3036-4FB5-94B4-D9431DF04871}"/>
              </a:ext>
            </a:extLst>
          </p:cNvPr>
          <p:cNvSpPr>
            <a:spLocks noGrp="1"/>
          </p:cNvSpPr>
          <p:nvPr>
            <p:ph sz="quarter" idx="4"/>
          </p:nvPr>
        </p:nvSpPr>
        <p:spPr>
          <a:xfrm>
            <a:off x="4983480" y="2505075"/>
            <a:ext cx="2834640"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p:txBody>
      </p:sp>
      <p:cxnSp>
        <p:nvCxnSpPr>
          <p:cNvPr id="10" name="Straight Connector 9">
            <a:extLst>
              <a:ext uri="{FF2B5EF4-FFF2-40B4-BE49-F238E27FC236}">
                <a16:creationId xmlns:a16="http://schemas.microsoft.com/office/drawing/2014/main" id="{160F34ED-DA60-4CC2-B735-B0EC5D9FEA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2" name="Graphic 15">
            <a:extLst>
              <a:ext uri="{FF2B5EF4-FFF2-40B4-BE49-F238E27FC236}">
                <a16:creationId xmlns:a16="http://schemas.microsoft.com/office/drawing/2014/main" id="{A9475260-301F-4744-B1DA-7B00F6FB4342}"/>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
        <p:nvSpPr>
          <p:cNvPr id="14" name="Graphic 16">
            <a:extLst>
              <a:ext uri="{FF2B5EF4-FFF2-40B4-BE49-F238E27FC236}">
                <a16:creationId xmlns:a16="http://schemas.microsoft.com/office/drawing/2014/main" id="{9BBD3F4B-0836-48C5-AC68-747456D1DD50}"/>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dirty="0"/>
          </a:p>
        </p:txBody>
      </p:sp>
      <p:sp>
        <p:nvSpPr>
          <p:cNvPr id="16" name="Graphic 14">
            <a:extLst>
              <a:ext uri="{FF2B5EF4-FFF2-40B4-BE49-F238E27FC236}">
                <a16:creationId xmlns:a16="http://schemas.microsoft.com/office/drawing/2014/main" id="{9B4398D5-99F4-4F83-AA77-9B4177648CAF}"/>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
        <p:nvSpPr>
          <p:cNvPr id="15" name="Text Placeholder 4">
            <a:extLst>
              <a:ext uri="{FF2B5EF4-FFF2-40B4-BE49-F238E27FC236}">
                <a16:creationId xmlns:a16="http://schemas.microsoft.com/office/drawing/2014/main" id="{2D693B15-7265-4478-9579-62FCD5222D04}"/>
              </a:ext>
            </a:extLst>
          </p:cNvPr>
          <p:cNvSpPr>
            <a:spLocks noGrp="1"/>
          </p:cNvSpPr>
          <p:nvPr>
            <p:ph type="body" sz="quarter" idx="13"/>
          </p:nvPr>
        </p:nvSpPr>
        <p:spPr>
          <a:xfrm>
            <a:off x="8531352" y="1769269"/>
            <a:ext cx="28346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7" name="Content Placeholder 5">
            <a:extLst>
              <a:ext uri="{FF2B5EF4-FFF2-40B4-BE49-F238E27FC236}">
                <a16:creationId xmlns:a16="http://schemas.microsoft.com/office/drawing/2014/main" id="{48F9E92F-BB16-4896-A47F-6497C3D705B9}"/>
              </a:ext>
            </a:extLst>
          </p:cNvPr>
          <p:cNvSpPr>
            <a:spLocks noGrp="1"/>
          </p:cNvSpPr>
          <p:nvPr>
            <p:ph sz="quarter" idx="14"/>
          </p:nvPr>
        </p:nvSpPr>
        <p:spPr>
          <a:xfrm>
            <a:off x="8531352" y="2593181"/>
            <a:ext cx="2834640"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3730798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hasCustomPrompt="1"/>
          </p:nvPr>
        </p:nvSpPr>
        <p:spPr>
          <a:xfrm>
            <a:off x="6391656" y="804672"/>
            <a:ext cx="4434840" cy="886968"/>
          </a:xfrm>
        </p:spPr>
        <p:txBody>
          <a:bodyPr anchor="b"/>
          <a:lstStyle>
            <a:lvl1pPr algn="l">
              <a:defRPr sz="5400" b="0" i="0" cap="none" baseline="0"/>
            </a:lvl1pPr>
          </a:lstStyle>
          <a:p>
            <a:r>
              <a:rPr lang="en-US" dirty="0"/>
              <a:t>Title</a:t>
            </a:r>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6391654" y="1801368"/>
            <a:ext cx="4434840" cy="4754880"/>
          </a:xfrm>
        </p:spPr>
        <p:txBody>
          <a:bodyPr>
            <a:normAutofit/>
          </a:bodyPr>
          <a:lstStyle>
            <a:lvl1pPr marL="0" indent="0" algn="l">
              <a:lnSpc>
                <a:spcPct val="110000"/>
              </a:lnSpc>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5" name="Footer Placeholder 4">
            <a:extLst>
              <a:ext uri="{FF2B5EF4-FFF2-40B4-BE49-F238E27FC236}">
                <a16:creationId xmlns:a16="http://schemas.microsoft.com/office/drawing/2014/main" id="{7F8C2A2A-62DB-40C0-8AE7-CB9B98649BB1}"/>
              </a:ext>
            </a:extLst>
          </p:cNvPr>
          <p:cNvSpPr>
            <a:spLocks noGrp="1"/>
          </p:cNvSpPr>
          <p:nvPr>
            <p:ph type="ftr" sz="quarter" idx="11"/>
          </p:nvPr>
        </p:nvSpPr>
        <p:spPr>
          <a:xfrm rot="16200000">
            <a:off x="9811512" y="1591056"/>
            <a:ext cx="3547872" cy="365125"/>
          </a:xfrm>
        </p:spPr>
        <p:txBody>
          <a:bodyPr/>
          <a:lstStyle>
            <a:lvl1pPr>
              <a:defRPr>
                <a:solidFill>
                  <a:schemeClr val="accent2"/>
                </a:solidFill>
              </a:defRPr>
            </a:lvl1pPr>
          </a:lstStyle>
          <a:p>
            <a:r>
              <a:rPr lang="en-US" dirty="0"/>
              <a:t>Presentation Title</a:t>
            </a:r>
          </a:p>
        </p:txBody>
      </p:sp>
      <p:sp>
        <p:nvSpPr>
          <p:cNvPr id="6" name="Slide Number Placeholder 5">
            <a:extLst>
              <a:ext uri="{FF2B5EF4-FFF2-40B4-BE49-F238E27FC236}">
                <a16:creationId xmlns:a16="http://schemas.microsoft.com/office/drawing/2014/main" id="{A401EAA4-F44C-4C1F-B8E3-1A3005300F50}"/>
              </a:ext>
            </a:extLst>
          </p:cNvPr>
          <p:cNvSpPr>
            <a:spLocks noGrp="1"/>
          </p:cNvSpPr>
          <p:nvPr>
            <p:ph type="sldNum" sz="quarter" idx="12"/>
          </p:nvPr>
        </p:nvSpPr>
        <p:spPr/>
        <p:txBody>
          <a:bodyPr/>
          <a:lstStyle>
            <a:lvl1pPr>
              <a:defRPr>
                <a:solidFill>
                  <a:schemeClr val="accent2"/>
                </a:solidFill>
              </a:defRPr>
            </a:lvl1pPr>
          </a:lstStyle>
          <a:p>
            <a:fld id="{D8DA9DAA-006C-4F4B-980E-E3DF019B24E2}" type="slidenum">
              <a:rPr lang="en-US" smtClean="0"/>
              <a:pPr/>
              <a:t>‹#›</a:t>
            </a:fld>
            <a:endParaRPr lang="en-US" dirty="0"/>
          </a:p>
        </p:txBody>
      </p:sp>
      <p:cxnSp>
        <p:nvCxnSpPr>
          <p:cNvPr id="7" name="Straight Connector 6">
            <a:extLst>
              <a:ext uri="{FF2B5EF4-FFF2-40B4-BE49-F238E27FC236}">
                <a16:creationId xmlns:a16="http://schemas.microsoft.com/office/drawing/2014/main" id="{6939C974-0ED4-4915-BBF7-1FB00C18AD45}"/>
              </a:ext>
            </a:extLst>
          </p:cNvPr>
          <p:cNvCxnSpPr>
            <a:cxnSpLocks/>
          </p:cNvCxnSpPr>
          <p:nvPr userDrawn="1"/>
        </p:nvCxnSpPr>
        <p:spPr>
          <a:xfrm>
            <a:off x="11586162" y="3619272"/>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15930B2-E36D-4D05-A6B3-CA1BF61D50CC}"/>
              </a:ext>
            </a:extLst>
          </p:cNvPr>
          <p:cNvSpPr/>
          <p:nvPr userDrawn="1"/>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Picture Placeholder 12">
            <a:extLst>
              <a:ext uri="{FF2B5EF4-FFF2-40B4-BE49-F238E27FC236}">
                <a16:creationId xmlns:a16="http://schemas.microsoft.com/office/drawing/2014/main" id="{9CEC7E0F-60E8-418B-978D-C607C82E97F7}"/>
              </a:ext>
            </a:extLst>
          </p:cNvPr>
          <p:cNvSpPr>
            <a:spLocks noGrp="1"/>
          </p:cNvSpPr>
          <p:nvPr>
            <p:ph type="pic" sz="quarter" idx="13"/>
          </p:nvPr>
        </p:nvSpPr>
        <p:spPr>
          <a:xfrm>
            <a:off x="283464" y="3108960"/>
            <a:ext cx="5221224" cy="3447288"/>
          </a:xfrm>
        </p:spPr>
        <p:txBody>
          <a:bodyPr anchor="ctr"/>
          <a:lstStyle>
            <a:lvl1pPr algn="ctr">
              <a:buNone/>
              <a:defRPr>
                <a:solidFill>
                  <a:schemeClr val="bg1"/>
                </a:solidFill>
              </a:defRPr>
            </a:lvl1pPr>
          </a:lstStyle>
          <a:p>
            <a:r>
              <a:rPr lang="en-US"/>
              <a:t>Click icon to add picture</a:t>
            </a:r>
            <a:endParaRPr lang="en-US" dirty="0"/>
          </a:p>
        </p:txBody>
      </p:sp>
      <p:sp>
        <p:nvSpPr>
          <p:cNvPr id="10" name="Picture Placeholder 12">
            <a:extLst>
              <a:ext uri="{FF2B5EF4-FFF2-40B4-BE49-F238E27FC236}">
                <a16:creationId xmlns:a16="http://schemas.microsoft.com/office/drawing/2014/main" id="{F146D6C1-343E-4F97-A565-55BBB15F4C77}"/>
              </a:ext>
            </a:extLst>
          </p:cNvPr>
          <p:cNvSpPr>
            <a:spLocks noGrp="1"/>
          </p:cNvSpPr>
          <p:nvPr>
            <p:ph type="pic" sz="quarter" idx="14"/>
          </p:nvPr>
        </p:nvSpPr>
        <p:spPr>
          <a:xfrm>
            <a:off x="283464" y="301752"/>
            <a:ext cx="2459736" cy="2505456"/>
          </a:xfrm>
        </p:spPr>
        <p:txBody>
          <a:bodyPr anchor="ctr"/>
          <a:lstStyle>
            <a:lvl1pPr algn="ctr">
              <a:buNone/>
              <a:defRPr>
                <a:solidFill>
                  <a:schemeClr val="bg1"/>
                </a:solidFill>
              </a:defRPr>
            </a:lvl1pPr>
          </a:lstStyle>
          <a:p>
            <a:r>
              <a:rPr lang="en-US"/>
              <a:t>Click icon to add picture</a:t>
            </a:r>
            <a:endParaRPr lang="en-US" dirty="0"/>
          </a:p>
        </p:txBody>
      </p:sp>
      <p:sp>
        <p:nvSpPr>
          <p:cNvPr id="11" name="Picture Placeholder 12">
            <a:extLst>
              <a:ext uri="{FF2B5EF4-FFF2-40B4-BE49-F238E27FC236}">
                <a16:creationId xmlns:a16="http://schemas.microsoft.com/office/drawing/2014/main" id="{BA123E2D-4554-47D5-B0EC-0C47EDB41626}"/>
              </a:ext>
            </a:extLst>
          </p:cNvPr>
          <p:cNvSpPr>
            <a:spLocks noGrp="1"/>
          </p:cNvSpPr>
          <p:nvPr>
            <p:ph type="pic" sz="quarter" idx="15"/>
          </p:nvPr>
        </p:nvSpPr>
        <p:spPr>
          <a:xfrm>
            <a:off x="3044952" y="301752"/>
            <a:ext cx="2459736" cy="2505456"/>
          </a:xfrm>
        </p:spPr>
        <p:txBody>
          <a:bodyPr anchor="ctr"/>
          <a:lstStyle>
            <a:lvl1pPr algn="ctr">
              <a:buNone/>
              <a:defRPr>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12578914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Only">
    <p:bg>
      <p:bgPr>
        <a:gradFill>
          <a:gsLst>
            <a:gs pos="100000">
              <a:schemeClr val="accent4"/>
            </a:gs>
            <a:gs pos="0">
              <a:schemeClr val="accent2"/>
            </a:gs>
          </a:gsLst>
          <a:lin ang="8100000" scaled="1"/>
        </a:gradFill>
        <a:effectLst/>
      </p:bgPr>
    </p:bg>
    <p:spTree>
      <p:nvGrpSpPr>
        <p:cNvPr id="1" name=""/>
        <p:cNvGrpSpPr/>
        <p:nvPr/>
      </p:nvGrpSpPr>
      <p:grpSpPr>
        <a:xfrm>
          <a:off x="0" y="0"/>
          <a:ext cx="0" cy="0"/>
          <a:chOff x="0" y="0"/>
          <a:chExt cx="0" cy="0"/>
        </a:xfrm>
      </p:grpSpPr>
      <p:sp>
        <p:nvSpPr>
          <p:cNvPr id="33" name="Picture Placeholder 32">
            <a:extLst>
              <a:ext uri="{FF2B5EF4-FFF2-40B4-BE49-F238E27FC236}">
                <a16:creationId xmlns:a16="http://schemas.microsoft.com/office/drawing/2014/main" id="{3186EA6A-5CD5-4DF7-9C8A-EDFAF28A80D9}"/>
              </a:ext>
            </a:extLst>
          </p:cNvPr>
          <p:cNvSpPr>
            <a:spLocks noGrp="1"/>
          </p:cNvSpPr>
          <p:nvPr>
            <p:ph type="pic" sz="quarter" idx="14"/>
          </p:nvPr>
        </p:nvSpPr>
        <p:spPr>
          <a:xfrm>
            <a:off x="1777111" y="407499"/>
            <a:ext cx="1952279" cy="1952279"/>
          </a:xfrm>
          <a:custGeom>
            <a:avLst/>
            <a:gdLst>
              <a:gd name="connsiteX0" fmla="*/ 976140 w 1952279"/>
              <a:gd name="connsiteY0" fmla="*/ 0 h 1952279"/>
              <a:gd name="connsiteX1" fmla="*/ 1952279 w 1952279"/>
              <a:gd name="connsiteY1" fmla="*/ 976140 h 1952279"/>
              <a:gd name="connsiteX2" fmla="*/ 976140 w 1952279"/>
              <a:gd name="connsiteY2" fmla="*/ 1952279 h 1952279"/>
              <a:gd name="connsiteX3" fmla="*/ 0 w 1952279"/>
              <a:gd name="connsiteY3" fmla="*/ 976140 h 1952279"/>
              <a:gd name="connsiteX4" fmla="*/ 976140 w 1952279"/>
              <a:gd name="connsiteY4" fmla="*/ 0 h 1952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2279" h="1952279">
                <a:moveTo>
                  <a:pt x="976140" y="0"/>
                </a:moveTo>
                <a:cubicBezTo>
                  <a:pt x="1515247" y="0"/>
                  <a:pt x="1952279" y="437033"/>
                  <a:pt x="1952279" y="976140"/>
                </a:cubicBezTo>
                <a:cubicBezTo>
                  <a:pt x="1952279" y="1515246"/>
                  <a:pt x="1515247" y="1952279"/>
                  <a:pt x="976140" y="1952279"/>
                </a:cubicBezTo>
                <a:cubicBezTo>
                  <a:pt x="437033" y="1952279"/>
                  <a:pt x="0" y="1515246"/>
                  <a:pt x="0" y="976140"/>
                </a:cubicBezTo>
                <a:cubicBezTo>
                  <a:pt x="0" y="437033"/>
                  <a:pt x="437033" y="0"/>
                  <a:pt x="976140" y="0"/>
                </a:cubicBezTo>
                <a:close/>
              </a:path>
            </a:pathLst>
          </a:custGeom>
        </p:spPr>
        <p:txBody>
          <a:bodyPr wrap="square" anchor="ctr">
            <a:noAutofit/>
          </a:bodyPr>
          <a:lstStyle>
            <a:lvl1pPr algn="ctr">
              <a:buNone/>
              <a:defRPr sz="1800">
                <a:solidFill>
                  <a:schemeClr val="bg1"/>
                </a:solidFill>
              </a:defRPr>
            </a:lvl1pPr>
          </a:lstStyle>
          <a:p>
            <a:r>
              <a:rPr lang="en-US"/>
              <a:t>Click icon to add picture</a:t>
            </a:r>
            <a:endParaRPr lang="en-US" dirty="0"/>
          </a:p>
        </p:txBody>
      </p:sp>
      <p:sp>
        <p:nvSpPr>
          <p:cNvPr id="32" name="Picture Placeholder 31">
            <a:extLst>
              <a:ext uri="{FF2B5EF4-FFF2-40B4-BE49-F238E27FC236}">
                <a16:creationId xmlns:a16="http://schemas.microsoft.com/office/drawing/2014/main" id="{83D5117F-F235-498D-99A5-9DE2D665576C}"/>
              </a:ext>
            </a:extLst>
          </p:cNvPr>
          <p:cNvSpPr>
            <a:spLocks noGrp="1"/>
          </p:cNvSpPr>
          <p:nvPr>
            <p:ph type="pic" sz="quarter" idx="15"/>
          </p:nvPr>
        </p:nvSpPr>
        <p:spPr>
          <a:xfrm>
            <a:off x="3528345" y="1972581"/>
            <a:ext cx="2290065" cy="2273502"/>
          </a:xfrm>
          <a:custGeom>
            <a:avLst/>
            <a:gdLst>
              <a:gd name="connsiteX0" fmla="*/ 1145032 w 2290065"/>
              <a:gd name="connsiteY0" fmla="*/ 0 h 2273502"/>
              <a:gd name="connsiteX1" fmla="*/ 2290065 w 2290065"/>
              <a:gd name="connsiteY1" fmla="*/ 1145033 h 2273502"/>
              <a:gd name="connsiteX2" fmla="*/ 1375797 w 2290065"/>
              <a:gd name="connsiteY2" fmla="*/ 2266803 h 2273502"/>
              <a:gd name="connsiteX3" fmla="*/ 1331903 w 2290065"/>
              <a:gd name="connsiteY3" fmla="*/ 2273502 h 2273502"/>
              <a:gd name="connsiteX4" fmla="*/ 958162 w 2290065"/>
              <a:gd name="connsiteY4" fmla="*/ 2273502 h 2273502"/>
              <a:gd name="connsiteX5" fmla="*/ 914268 w 2290065"/>
              <a:gd name="connsiteY5" fmla="*/ 2266803 h 2273502"/>
              <a:gd name="connsiteX6" fmla="*/ 5911 w 2290065"/>
              <a:gd name="connsiteY6" fmla="*/ 1262106 h 2273502"/>
              <a:gd name="connsiteX7" fmla="*/ 0 w 2290065"/>
              <a:gd name="connsiteY7" fmla="*/ 1145053 h 2273502"/>
              <a:gd name="connsiteX8" fmla="*/ 0 w 2290065"/>
              <a:gd name="connsiteY8" fmla="*/ 1145014 h 2273502"/>
              <a:gd name="connsiteX9" fmla="*/ 5911 w 2290065"/>
              <a:gd name="connsiteY9" fmla="*/ 1027960 h 2273502"/>
              <a:gd name="connsiteX10" fmla="*/ 1145032 w 2290065"/>
              <a:gd name="connsiteY10" fmla="*/ 0 h 2273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90065" h="2273502">
                <a:moveTo>
                  <a:pt x="1145032" y="0"/>
                </a:moveTo>
                <a:cubicBezTo>
                  <a:pt x="1777417" y="0"/>
                  <a:pt x="2290065" y="512649"/>
                  <a:pt x="2290065" y="1145033"/>
                </a:cubicBezTo>
                <a:cubicBezTo>
                  <a:pt x="2290065" y="1698370"/>
                  <a:pt x="1897569" y="2160033"/>
                  <a:pt x="1375797" y="2266803"/>
                </a:cubicBezTo>
                <a:lnTo>
                  <a:pt x="1331903" y="2273502"/>
                </a:lnTo>
                <a:lnTo>
                  <a:pt x="958162" y="2273502"/>
                </a:lnTo>
                <a:lnTo>
                  <a:pt x="914268" y="2266803"/>
                </a:lnTo>
                <a:cubicBezTo>
                  <a:pt x="429765" y="2167660"/>
                  <a:pt x="56730" y="1762511"/>
                  <a:pt x="5911" y="1262106"/>
                </a:cubicBezTo>
                <a:lnTo>
                  <a:pt x="0" y="1145053"/>
                </a:lnTo>
                <a:lnTo>
                  <a:pt x="0" y="1145014"/>
                </a:lnTo>
                <a:lnTo>
                  <a:pt x="5911" y="1027960"/>
                </a:lnTo>
                <a:cubicBezTo>
                  <a:pt x="64548" y="450571"/>
                  <a:pt x="552172" y="0"/>
                  <a:pt x="1145032" y="0"/>
                </a:cubicBezTo>
                <a:close/>
              </a:path>
            </a:pathLst>
          </a:custGeom>
        </p:spPr>
        <p:txBody>
          <a:bodyPr wrap="square" anchor="ctr">
            <a:noAutofit/>
          </a:bodyPr>
          <a:lstStyle>
            <a:lvl1pPr algn="ctr">
              <a:buNone/>
              <a:defRPr sz="1800">
                <a:solidFill>
                  <a:schemeClr val="bg1"/>
                </a:solidFill>
              </a:defRPr>
            </a:lvl1pPr>
          </a:lstStyle>
          <a:p>
            <a:r>
              <a:rPr lang="en-US"/>
              <a:t>Click icon to add picture</a:t>
            </a:r>
            <a:endParaRPr lang="en-US" dirty="0"/>
          </a:p>
        </p:txBody>
      </p:sp>
      <p:sp>
        <p:nvSpPr>
          <p:cNvPr id="31" name="Picture Placeholder 30">
            <a:extLst>
              <a:ext uri="{FF2B5EF4-FFF2-40B4-BE49-F238E27FC236}">
                <a16:creationId xmlns:a16="http://schemas.microsoft.com/office/drawing/2014/main" id="{E1E0A794-F1D3-4628-B5B1-9D48AB34C3D4}"/>
              </a:ext>
            </a:extLst>
          </p:cNvPr>
          <p:cNvSpPr>
            <a:spLocks noGrp="1"/>
          </p:cNvSpPr>
          <p:nvPr>
            <p:ph type="pic" sz="quarter" idx="16"/>
          </p:nvPr>
        </p:nvSpPr>
        <p:spPr>
          <a:xfrm>
            <a:off x="5579539" y="4386312"/>
            <a:ext cx="3119293" cy="2462810"/>
          </a:xfrm>
          <a:custGeom>
            <a:avLst/>
            <a:gdLst>
              <a:gd name="connsiteX0" fmla="*/ 1559647 w 3119293"/>
              <a:gd name="connsiteY0" fmla="*/ 0 h 2462810"/>
              <a:gd name="connsiteX1" fmla="*/ 3119293 w 3119293"/>
              <a:gd name="connsiteY1" fmla="*/ 1559647 h 2462810"/>
              <a:gd name="connsiteX2" fmla="*/ 2852930 w 3119293"/>
              <a:gd name="connsiteY2" fmla="*/ 2431660 h 2462810"/>
              <a:gd name="connsiteX3" fmla="*/ 2829636 w 3119293"/>
              <a:gd name="connsiteY3" fmla="*/ 2462810 h 2462810"/>
              <a:gd name="connsiteX4" fmla="*/ 289658 w 3119293"/>
              <a:gd name="connsiteY4" fmla="*/ 2462810 h 2462810"/>
              <a:gd name="connsiteX5" fmla="*/ 266363 w 3119293"/>
              <a:gd name="connsiteY5" fmla="*/ 2431660 h 2462810"/>
              <a:gd name="connsiteX6" fmla="*/ 0 w 3119293"/>
              <a:gd name="connsiteY6" fmla="*/ 1559647 h 2462810"/>
              <a:gd name="connsiteX7" fmla="*/ 1559647 w 3119293"/>
              <a:gd name="connsiteY7" fmla="*/ 0 h 2462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19293" h="2462810">
                <a:moveTo>
                  <a:pt x="1559647" y="0"/>
                </a:moveTo>
                <a:cubicBezTo>
                  <a:pt x="2421016" y="0"/>
                  <a:pt x="3119293" y="698278"/>
                  <a:pt x="3119293" y="1559647"/>
                </a:cubicBezTo>
                <a:cubicBezTo>
                  <a:pt x="3119293" y="1882660"/>
                  <a:pt x="3021098" y="2182739"/>
                  <a:pt x="2852930" y="2431660"/>
                </a:cubicBezTo>
                <a:lnTo>
                  <a:pt x="2829636" y="2462810"/>
                </a:lnTo>
                <a:lnTo>
                  <a:pt x="289658" y="2462810"/>
                </a:lnTo>
                <a:lnTo>
                  <a:pt x="266363" y="2431660"/>
                </a:lnTo>
                <a:cubicBezTo>
                  <a:pt x="98195" y="2182739"/>
                  <a:pt x="0" y="1882660"/>
                  <a:pt x="0" y="1559647"/>
                </a:cubicBezTo>
                <a:cubicBezTo>
                  <a:pt x="0" y="698278"/>
                  <a:pt x="698278" y="0"/>
                  <a:pt x="1559647" y="0"/>
                </a:cubicBezTo>
                <a:close/>
              </a:path>
            </a:pathLst>
          </a:custGeom>
        </p:spPr>
        <p:txBody>
          <a:bodyPr wrap="square" anchor="ctr">
            <a:noAutofit/>
          </a:bodyPr>
          <a:lstStyle>
            <a:lvl1pPr algn="ctr">
              <a:buNone/>
              <a:defRPr sz="1800">
                <a:solidFill>
                  <a:schemeClr val="bg1"/>
                </a:solidFill>
              </a:defRPr>
            </a:lvl1pPr>
          </a:lstStyle>
          <a:p>
            <a:r>
              <a:rPr lang="en-US"/>
              <a:t>Click icon to add picture</a:t>
            </a:r>
            <a:endParaRPr lang="en-US" dirty="0"/>
          </a:p>
        </p:txBody>
      </p:sp>
      <p:sp>
        <p:nvSpPr>
          <p:cNvPr id="30" name="Picture Placeholder 29">
            <a:extLst>
              <a:ext uri="{FF2B5EF4-FFF2-40B4-BE49-F238E27FC236}">
                <a16:creationId xmlns:a16="http://schemas.microsoft.com/office/drawing/2014/main" id="{B8D3F45B-B631-47D3-A33C-71CEC2B3602C}"/>
              </a:ext>
            </a:extLst>
          </p:cNvPr>
          <p:cNvSpPr>
            <a:spLocks noGrp="1"/>
          </p:cNvSpPr>
          <p:nvPr>
            <p:ph type="pic" sz="quarter" idx="17"/>
          </p:nvPr>
        </p:nvSpPr>
        <p:spPr>
          <a:xfrm>
            <a:off x="1092905" y="4018982"/>
            <a:ext cx="3854161" cy="2839018"/>
          </a:xfrm>
          <a:custGeom>
            <a:avLst/>
            <a:gdLst>
              <a:gd name="connsiteX0" fmla="*/ 1927061 w 3854161"/>
              <a:gd name="connsiteY0" fmla="*/ 0 h 2839018"/>
              <a:gd name="connsiteX1" fmla="*/ 1927101 w 3854161"/>
              <a:gd name="connsiteY1" fmla="*/ 0 h 2839018"/>
              <a:gd name="connsiteX2" fmla="*/ 2124114 w 3854161"/>
              <a:gd name="connsiteY2" fmla="*/ 9948 h 2839018"/>
              <a:gd name="connsiteX3" fmla="*/ 3854161 w 3854161"/>
              <a:gd name="connsiteY3" fmla="*/ 1927080 h 2839018"/>
              <a:gd name="connsiteX4" fmla="*/ 3702722 w 3854161"/>
              <a:gd name="connsiteY4" fmla="*/ 2677187 h 2839018"/>
              <a:gd name="connsiteX5" fmla="*/ 3624763 w 3854161"/>
              <a:gd name="connsiteY5" fmla="*/ 2839018 h 2839018"/>
              <a:gd name="connsiteX6" fmla="*/ 229398 w 3854161"/>
              <a:gd name="connsiteY6" fmla="*/ 2839018 h 2839018"/>
              <a:gd name="connsiteX7" fmla="*/ 151440 w 3854161"/>
              <a:gd name="connsiteY7" fmla="*/ 2677187 h 2839018"/>
              <a:gd name="connsiteX8" fmla="*/ 0 w 3854161"/>
              <a:gd name="connsiteY8" fmla="*/ 1927080 h 2839018"/>
              <a:gd name="connsiteX9" fmla="*/ 1730048 w 3854161"/>
              <a:gd name="connsiteY9" fmla="*/ 9948 h 2839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54161" h="2839018">
                <a:moveTo>
                  <a:pt x="1927061" y="0"/>
                </a:moveTo>
                <a:lnTo>
                  <a:pt x="1927101" y="0"/>
                </a:lnTo>
                <a:lnTo>
                  <a:pt x="2124114" y="9948"/>
                </a:lnTo>
                <a:cubicBezTo>
                  <a:pt x="3095856" y="108634"/>
                  <a:pt x="3854161" y="929301"/>
                  <a:pt x="3854161" y="1927080"/>
                </a:cubicBezTo>
                <a:cubicBezTo>
                  <a:pt x="3854161" y="2193154"/>
                  <a:pt x="3800237" y="2446634"/>
                  <a:pt x="3702722" y="2677187"/>
                </a:cubicBezTo>
                <a:lnTo>
                  <a:pt x="3624763" y="2839018"/>
                </a:lnTo>
                <a:lnTo>
                  <a:pt x="229398" y="2839018"/>
                </a:lnTo>
                <a:lnTo>
                  <a:pt x="151440" y="2677187"/>
                </a:lnTo>
                <a:cubicBezTo>
                  <a:pt x="53924" y="2446634"/>
                  <a:pt x="0" y="2193154"/>
                  <a:pt x="0" y="1927080"/>
                </a:cubicBezTo>
                <a:cubicBezTo>
                  <a:pt x="0" y="929301"/>
                  <a:pt x="758305" y="108634"/>
                  <a:pt x="1730048" y="9948"/>
                </a:cubicBezTo>
                <a:close/>
              </a:path>
            </a:pathLst>
          </a:custGeom>
        </p:spPr>
        <p:txBody>
          <a:bodyPr wrap="square" anchor="ctr">
            <a:noAutofit/>
          </a:bodyPr>
          <a:lstStyle>
            <a:lvl1pPr algn="ctr">
              <a:buNone/>
              <a:defRPr sz="1800">
                <a:solidFill>
                  <a:schemeClr val="bg1"/>
                </a:solidFill>
              </a:defRPr>
            </a:lvl1pPr>
          </a:lstStyle>
          <a:p>
            <a:r>
              <a:rPr lang="en-US"/>
              <a:t>Click icon to add picture</a:t>
            </a:r>
            <a:endParaRPr lang="en-US" dirty="0"/>
          </a:p>
        </p:txBody>
      </p:sp>
      <p:sp>
        <p:nvSpPr>
          <p:cNvPr id="2" name="Title 1">
            <a:extLst>
              <a:ext uri="{FF2B5EF4-FFF2-40B4-BE49-F238E27FC236}">
                <a16:creationId xmlns:a16="http://schemas.microsoft.com/office/drawing/2014/main" id="{E969F227-D21C-48B3-828A-6BFA9585E82F}"/>
              </a:ext>
            </a:extLst>
          </p:cNvPr>
          <p:cNvSpPr>
            <a:spLocks noGrp="1"/>
          </p:cNvSpPr>
          <p:nvPr>
            <p:ph type="title"/>
          </p:nvPr>
        </p:nvSpPr>
        <p:spPr>
          <a:xfrm>
            <a:off x="5760720" y="585216"/>
            <a:ext cx="5276088" cy="2276856"/>
          </a:xfrm>
        </p:spPr>
        <p:txBody>
          <a:bodyPr anchor="b"/>
          <a:lstStyle>
            <a:lvl1pPr algn="r">
              <a:defRPr sz="4800" b="1" cap="all" spc="400" baseline="0">
                <a:solidFill>
                  <a:schemeClr val="bg1"/>
                </a:solidFill>
              </a:defRPr>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8DF1DFFF-E5C5-43DF-B71C-7270DB97372C}"/>
              </a:ext>
            </a:extLst>
          </p:cNvPr>
          <p:cNvSpPr>
            <a:spLocks noGrp="1"/>
          </p:cNvSpPr>
          <p:nvPr>
            <p:ph type="dt" sz="half" idx="10"/>
          </p:nvPr>
        </p:nvSpPr>
        <p:spPr>
          <a:xfrm>
            <a:off x="658368" y="201168"/>
            <a:ext cx="2743200" cy="365125"/>
          </a:xfrm>
        </p:spPr>
        <p:txBody>
          <a:bodyPr/>
          <a:lstStyle>
            <a:lvl1pPr>
              <a:defRPr>
                <a:solidFill>
                  <a:schemeClr val="bg1"/>
                </a:solidFill>
              </a:defRPr>
            </a:lvl1pPr>
          </a:lstStyle>
          <a:p>
            <a:r>
              <a:rPr lang="en-US" dirty="0"/>
              <a:t>9/3/20XX</a:t>
            </a:r>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a:xfrm rot="16200000">
            <a:off x="-548640" y="1938528"/>
            <a:ext cx="2788920" cy="365125"/>
          </a:xfrm>
        </p:spPr>
        <p:txBody>
          <a:bodyPr/>
          <a:lstStyle>
            <a:lvl1pPr>
              <a:defRPr>
                <a:solidFill>
                  <a:schemeClr val="bg1"/>
                </a:solidFill>
              </a:defRPr>
            </a:lvl1pPr>
          </a:lstStyle>
          <a:p>
            <a:r>
              <a:rPr lang="en-US" dirty="0"/>
              <a:t>Presentation Title</a:t>
            </a:r>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a:xfrm>
            <a:off x="8610600" y="201168"/>
            <a:ext cx="2743200" cy="365125"/>
          </a:xfrm>
        </p:spPr>
        <p:txBody>
          <a:bodyPr/>
          <a:lstStyle>
            <a:lvl1pPr>
              <a:defRPr>
                <a:solidFill>
                  <a:schemeClr val="bg1"/>
                </a:solidFill>
              </a:defRPr>
            </a:lvl1pPr>
          </a:lstStyle>
          <a:p>
            <a:fld id="{D8DA9DAA-006C-4F4B-980E-E3DF019B24E2}" type="slidenum">
              <a:rPr lang="en-US" smtClean="0"/>
              <a:pPr/>
              <a:t>‹#›</a:t>
            </a:fld>
            <a:endParaRPr lang="en-US" dirty="0"/>
          </a:p>
        </p:txBody>
      </p:sp>
      <p:sp>
        <p:nvSpPr>
          <p:cNvPr id="8" name="Graphic 32">
            <a:extLst>
              <a:ext uri="{FF2B5EF4-FFF2-40B4-BE49-F238E27FC236}">
                <a16:creationId xmlns:a16="http://schemas.microsoft.com/office/drawing/2014/main" id="{846CD0EA-B0AA-4845-81A5-4ADD7C58B12F}"/>
              </a:ext>
            </a:extLst>
          </p:cNvPr>
          <p:cNvSpPr/>
          <p:nvPr userDrawn="1"/>
        </p:nvSpPr>
        <p:spPr>
          <a:xfrm>
            <a:off x="1472366" y="1859534"/>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dirty="0"/>
          </a:p>
        </p:txBody>
      </p:sp>
      <p:sp>
        <p:nvSpPr>
          <p:cNvPr id="10" name="Graphic 33">
            <a:extLst>
              <a:ext uri="{FF2B5EF4-FFF2-40B4-BE49-F238E27FC236}">
                <a16:creationId xmlns:a16="http://schemas.microsoft.com/office/drawing/2014/main" id="{0E97A0CB-7CB1-47F0-BD48-EEECBAC39CD2}"/>
              </a:ext>
            </a:extLst>
          </p:cNvPr>
          <p:cNvSpPr/>
          <p:nvPr userDrawn="1"/>
        </p:nvSpPr>
        <p:spPr>
          <a:xfrm>
            <a:off x="2014523" y="3146867"/>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dirty="0"/>
          </a:p>
        </p:txBody>
      </p:sp>
      <p:sp>
        <p:nvSpPr>
          <p:cNvPr id="12" name="Graphic 31">
            <a:extLst>
              <a:ext uri="{FF2B5EF4-FFF2-40B4-BE49-F238E27FC236}">
                <a16:creationId xmlns:a16="http://schemas.microsoft.com/office/drawing/2014/main" id="{477816C9-06CB-4BC5-B26B-6A2877BD941A}"/>
              </a:ext>
            </a:extLst>
          </p:cNvPr>
          <p:cNvSpPr/>
          <p:nvPr userDrawn="1"/>
        </p:nvSpPr>
        <p:spPr>
          <a:xfrm>
            <a:off x="5404920" y="4508295"/>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cxnSp>
        <p:nvCxnSpPr>
          <p:cNvPr id="14" name="Straight Connector 13">
            <a:extLst>
              <a:ext uri="{FF2B5EF4-FFF2-40B4-BE49-F238E27FC236}">
                <a16:creationId xmlns:a16="http://schemas.microsoft.com/office/drawing/2014/main" id="{13AE7F8D-AE68-4A83-BAB5-3A97D473CE3C}"/>
              </a:ext>
            </a:extLst>
          </p:cNvPr>
          <p:cNvCxnSpPr>
            <a:cxnSpLocks/>
          </p:cNvCxnSpPr>
          <p:nvPr userDrawn="1"/>
        </p:nvCxnSpPr>
        <p:spPr>
          <a:xfrm>
            <a:off x="856114" y="3503032"/>
            <a:ext cx="0" cy="334609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A928810C-E773-43AE-A2A1-4073955CC8DA}"/>
              </a:ext>
            </a:extLst>
          </p:cNvPr>
          <p:cNvSpPr>
            <a:spLocks noGrp="1"/>
          </p:cNvSpPr>
          <p:nvPr>
            <p:ph type="body" sz="quarter" idx="13"/>
          </p:nvPr>
        </p:nvSpPr>
        <p:spPr>
          <a:xfrm>
            <a:off x="5760720" y="3127248"/>
            <a:ext cx="5276088" cy="1124712"/>
          </a:xfrm>
        </p:spPr>
        <p:txBody>
          <a:bodyPr/>
          <a:lstStyle>
            <a:lvl1pPr marL="0" indent="0" algn="r">
              <a:buNone/>
              <a:defRPr sz="180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0104515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9F227-D21C-48B3-828A-6BFA9585E82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DF1DFFF-E5C5-43DF-B71C-7270DB97372C}"/>
              </a:ext>
            </a:extLst>
          </p:cNvPr>
          <p:cNvSpPr>
            <a:spLocks noGrp="1"/>
          </p:cNvSpPr>
          <p:nvPr>
            <p:ph type="dt" sz="half" idx="10"/>
          </p:nvPr>
        </p:nvSpPr>
        <p:spPr/>
        <p:txBody>
          <a:bodyPr/>
          <a:lstStyle/>
          <a:p>
            <a:r>
              <a:rPr lang="en-US" dirty="0"/>
              <a:t>9/3/20XX</a:t>
            </a:r>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6" name="Straight Connector 5">
            <a:extLst>
              <a:ext uri="{FF2B5EF4-FFF2-40B4-BE49-F238E27FC236}">
                <a16:creationId xmlns:a16="http://schemas.microsoft.com/office/drawing/2014/main" id="{57596AF9-469C-436D-B7D2-77952EF1825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32910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DFF36D6-399B-43E3-84DD-9FC5119ECCE9}"/>
              </a:ext>
            </a:extLst>
          </p:cNvPr>
          <p:cNvSpPr>
            <a:spLocks noGrp="1"/>
          </p:cNvSpPr>
          <p:nvPr>
            <p:ph type="dt" sz="half" idx="10"/>
          </p:nvPr>
        </p:nvSpPr>
        <p:spPr/>
        <p:txBody>
          <a:bodyPr/>
          <a:lstStyle/>
          <a:p>
            <a:r>
              <a:rPr lang="en-US" dirty="0"/>
              <a:t>9/3/20XX</a:t>
            </a:r>
          </a:p>
        </p:txBody>
      </p:sp>
      <p:sp>
        <p:nvSpPr>
          <p:cNvPr id="3" name="Footer Placeholder 2">
            <a:extLst>
              <a:ext uri="{FF2B5EF4-FFF2-40B4-BE49-F238E27FC236}">
                <a16:creationId xmlns:a16="http://schemas.microsoft.com/office/drawing/2014/main" id="{50234AB7-3B85-4028-A500-5A1BDBF45C56}"/>
              </a:ext>
            </a:extLst>
          </p:cNvPr>
          <p:cNvSpPr>
            <a:spLocks noGrp="1"/>
          </p:cNvSpPr>
          <p:nvPr>
            <p:ph type="ftr" sz="quarter" idx="11"/>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AC1F40F0-9909-442F-BBA4-409D061ED027}"/>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5" name="Straight Connector 4">
            <a:extLst>
              <a:ext uri="{FF2B5EF4-FFF2-40B4-BE49-F238E27FC236}">
                <a16:creationId xmlns:a16="http://schemas.microsoft.com/office/drawing/2014/main" id="{353C1207-D1C8-49E3-8837-E2B89D366FA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086763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0F214-646F-4D81-AD12-65628EC987D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EF71768-C3FA-49EF-99EF-06E6C3B2846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2DA6F24-ED6C-4D12-A9D6-EE37FBD686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8E6AACE-FAFB-4934-8E3C-AB5B216353D8}"/>
              </a:ext>
            </a:extLst>
          </p:cNvPr>
          <p:cNvSpPr>
            <a:spLocks noGrp="1"/>
          </p:cNvSpPr>
          <p:nvPr>
            <p:ph type="dt" sz="half" idx="10"/>
          </p:nvPr>
        </p:nvSpPr>
        <p:spPr/>
        <p:txBody>
          <a:bodyPr/>
          <a:lstStyle/>
          <a:p>
            <a:r>
              <a:rPr lang="en-US" dirty="0"/>
              <a:t>9/3/20XX</a:t>
            </a:r>
          </a:p>
        </p:txBody>
      </p:sp>
      <p:sp>
        <p:nvSpPr>
          <p:cNvPr id="6" name="Footer Placeholder 5">
            <a:extLst>
              <a:ext uri="{FF2B5EF4-FFF2-40B4-BE49-F238E27FC236}">
                <a16:creationId xmlns:a16="http://schemas.microsoft.com/office/drawing/2014/main" id="{181533EA-D0F8-4C79-8721-F190DE2D2DC0}"/>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A059BAC9-F101-4394-BBA4-3D21A3497126}"/>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8" name="Straight Connector 7">
            <a:extLst>
              <a:ext uri="{FF2B5EF4-FFF2-40B4-BE49-F238E27FC236}">
                <a16:creationId xmlns:a16="http://schemas.microsoft.com/office/drawing/2014/main" id="{0F3A79C9-7EDC-44F6-AC48-5DD98A7695AD}"/>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68059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CB71F-B6C2-4866-BC97-304F78816E4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55ED73B-8413-478D-80D7-B78B69763B6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91BDF226-1B94-4D2D-98B3-7B932FB17DA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00C4E9A-CA29-4CCD-ACFA-B29F80FBA163}"/>
              </a:ext>
            </a:extLst>
          </p:cNvPr>
          <p:cNvSpPr>
            <a:spLocks noGrp="1"/>
          </p:cNvSpPr>
          <p:nvPr>
            <p:ph type="dt" sz="half" idx="10"/>
          </p:nvPr>
        </p:nvSpPr>
        <p:spPr/>
        <p:txBody>
          <a:bodyPr/>
          <a:lstStyle/>
          <a:p>
            <a:r>
              <a:rPr lang="en-US" dirty="0"/>
              <a:t>9/3/20XX</a:t>
            </a:r>
          </a:p>
        </p:txBody>
      </p:sp>
      <p:sp>
        <p:nvSpPr>
          <p:cNvPr id="6" name="Footer Placeholder 5">
            <a:extLst>
              <a:ext uri="{FF2B5EF4-FFF2-40B4-BE49-F238E27FC236}">
                <a16:creationId xmlns:a16="http://schemas.microsoft.com/office/drawing/2014/main" id="{71A5B7BE-3F1B-4FF3-B1D7-6E39B99D07BD}"/>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142F18F1-E27E-470E-AE13-4755DEE63A32}"/>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8" name="Straight Connector 7">
            <a:extLst>
              <a:ext uri="{FF2B5EF4-FFF2-40B4-BE49-F238E27FC236}">
                <a16:creationId xmlns:a16="http://schemas.microsoft.com/office/drawing/2014/main" id="{00F08750-B7F2-4119-B151-68DE774813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07755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2 Slide">
    <p:bg>
      <p:bgPr>
        <a:gradFill>
          <a:gsLst>
            <a:gs pos="100000">
              <a:schemeClr val="accent4"/>
            </a:gs>
            <a:gs pos="0">
              <a:schemeClr val="accent2"/>
            </a:gs>
          </a:gsLst>
          <a:lin ang="27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298448" y="594360"/>
            <a:ext cx="6272784" cy="2843784"/>
          </a:xfrm>
        </p:spPr>
        <p:txBody>
          <a:bodyPr anchor="b"/>
          <a:lstStyle>
            <a:lvl1pPr algn="l">
              <a:defRPr sz="5400" b="1" i="0" cap="all" baseline="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5641848" y="4700016"/>
            <a:ext cx="5093208" cy="1197864"/>
          </a:xfrm>
        </p:spPr>
        <p:txBody>
          <a:bodyPr>
            <a:normAutofit/>
          </a:bodyPr>
          <a:lstStyle>
            <a:lvl1pPr marL="0" indent="0" algn="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cxnSp>
        <p:nvCxnSpPr>
          <p:cNvPr id="9" name="Straight Connector 8">
            <a:extLst>
              <a:ext uri="{FF2B5EF4-FFF2-40B4-BE49-F238E27FC236}">
                <a16:creationId xmlns:a16="http://schemas.microsoft.com/office/drawing/2014/main" id="{8E825845-66DD-4B77-A729-CD97D156FE6C}"/>
              </a:ext>
            </a:extLst>
          </p:cNvPr>
          <p:cNvCxnSpPr>
            <a:cxnSpLocks/>
          </p:cNvCxnSpPr>
          <p:nvPr userDrawn="1"/>
        </p:nvCxnSpPr>
        <p:spPr>
          <a:xfrm>
            <a:off x="1301262" y="3496322"/>
            <a:ext cx="0" cy="335280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9" name="Graphic 12">
            <a:extLst>
              <a:ext uri="{FF2B5EF4-FFF2-40B4-BE49-F238E27FC236}">
                <a16:creationId xmlns:a16="http://schemas.microsoft.com/office/drawing/2014/main" id="{818B4386-1FCF-4ACE-BE25-AF9CC5E2256F}"/>
              </a:ext>
            </a:extLst>
          </p:cNvPr>
          <p:cNvSpPr/>
          <p:nvPr userDrawn="1"/>
        </p:nvSpPr>
        <p:spPr>
          <a:xfrm>
            <a:off x="8217780" y="2973840"/>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21" name="Graphic 13">
            <a:extLst>
              <a:ext uri="{FF2B5EF4-FFF2-40B4-BE49-F238E27FC236}">
                <a16:creationId xmlns:a16="http://schemas.microsoft.com/office/drawing/2014/main" id="{19319560-50ED-4963-A2CF-74663239D426}"/>
              </a:ext>
            </a:extLst>
          </p:cNvPr>
          <p:cNvSpPr/>
          <p:nvPr userDrawn="1"/>
        </p:nvSpPr>
        <p:spPr>
          <a:xfrm>
            <a:off x="7859002" y="2744546"/>
            <a:ext cx="139038" cy="139038"/>
          </a:xfrm>
          <a:custGeom>
            <a:avLst/>
            <a:gdLst>
              <a:gd name="connsiteX0" fmla="*/ 129601 w 139038"/>
              <a:gd name="connsiteY0" fmla="*/ 60082 h 139038"/>
              <a:gd name="connsiteX1" fmla="*/ 78956 w 139038"/>
              <a:gd name="connsiteY1" fmla="*/ 60082 h 139038"/>
              <a:gd name="connsiteX2" fmla="*/ 78956 w 139038"/>
              <a:gd name="connsiteY2" fmla="*/ 9437 h 139038"/>
              <a:gd name="connsiteX3" fmla="*/ 69519 w 139038"/>
              <a:gd name="connsiteY3" fmla="*/ 0 h 139038"/>
              <a:gd name="connsiteX4" fmla="*/ 60082 w 139038"/>
              <a:gd name="connsiteY4" fmla="*/ 9437 h 139038"/>
              <a:gd name="connsiteX5" fmla="*/ 60082 w 139038"/>
              <a:gd name="connsiteY5" fmla="*/ 60082 h 139038"/>
              <a:gd name="connsiteX6" fmla="*/ 9437 w 139038"/>
              <a:gd name="connsiteY6" fmla="*/ 60082 h 139038"/>
              <a:gd name="connsiteX7" fmla="*/ 0 w 139038"/>
              <a:gd name="connsiteY7" fmla="*/ 69519 h 139038"/>
              <a:gd name="connsiteX8" fmla="*/ 9437 w 139038"/>
              <a:gd name="connsiteY8" fmla="*/ 78956 h 139038"/>
              <a:gd name="connsiteX9" fmla="*/ 60082 w 139038"/>
              <a:gd name="connsiteY9" fmla="*/ 78956 h 139038"/>
              <a:gd name="connsiteX10" fmla="*/ 60082 w 139038"/>
              <a:gd name="connsiteY10" fmla="*/ 129601 h 139038"/>
              <a:gd name="connsiteX11" fmla="*/ 69519 w 139038"/>
              <a:gd name="connsiteY11" fmla="*/ 139038 h 139038"/>
              <a:gd name="connsiteX12" fmla="*/ 78956 w 139038"/>
              <a:gd name="connsiteY12" fmla="*/ 129601 h 139038"/>
              <a:gd name="connsiteX13" fmla="*/ 78956 w 139038"/>
              <a:gd name="connsiteY13" fmla="*/ 78956 h 139038"/>
              <a:gd name="connsiteX14" fmla="*/ 129601 w 139038"/>
              <a:gd name="connsiteY14" fmla="*/ 78956 h 139038"/>
              <a:gd name="connsiteX15" fmla="*/ 139038 w 139038"/>
              <a:gd name="connsiteY15" fmla="*/ 69519 h 139038"/>
              <a:gd name="connsiteX16" fmla="*/ 129601 w 139038"/>
              <a:gd name="connsiteY16" fmla="*/ 60082 h 13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8" h="139038">
                <a:moveTo>
                  <a:pt x="129601" y="60082"/>
                </a:moveTo>
                <a:lnTo>
                  <a:pt x="78956" y="60082"/>
                </a:lnTo>
                <a:lnTo>
                  <a:pt x="78956" y="9437"/>
                </a:lnTo>
                <a:cubicBezTo>
                  <a:pt x="78956" y="4225"/>
                  <a:pt x="74731" y="0"/>
                  <a:pt x="69519" y="0"/>
                </a:cubicBezTo>
                <a:cubicBezTo>
                  <a:pt x="64307" y="0"/>
                  <a:pt x="60082" y="4225"/>
                  <a:pt x="60082" y="9437"/>
                </a:cubicBezTo>
                <a:lnTo>
                  <a:pt x="60082" y="60082"/>
                </a:lnTo>
                <a:lnTo>
                  <a:pt x="9437" y="60082"/>
                </a:lnTo>
                <a:cubicBezTo>
                  <a:pt x="4225" y="60082"/>
                  <a:pt x="0" y="64307"/>
                  <a:pt x="0" y="69519"/>
                </a:cubicBezTo>
                <a:cubicBezTo>
                  <a:pt x="0" y="74731"/>
                  <a:pt x="4225" y="78956"/>
                  <a:pt x="9437" y="78956"/>
                </a:cubicBezTo>
                <a:lnTo>
                  <a:pt x="60082" y="78956"/>
                </a:lnTo>
                <a:lnTo>
                  <a:pt x="60082" y="129601"/>
                </a:lnTo>
                <a:cubicBezTo>
                  <a:pt x="60082" y="134813"/>
                  <a:pt x="64307" y="139038"/>
                  <a:pt x="69519" y="139038"/>
                </a:cubicBezTo>
                <a:cubicBezTo>
                  <a:pt x="74731" y="139038"/>
                  <a:pt x="78956" y="134813"/>
                  <a:pt x="78956" y="129601"/>
                </a:cubicBezTo>
                <a:lnTo>
                  <a:pt x="78956" y="78956"/>
                </a:lnTo>
                <a:lnTo>
                  <a:pt x="129601" y="78956"/>
                </a:lnTo>
                <a:cubicBezTo>
                  <a:pt x="134813" y="78956"/>
                  <a:pt x="139038" y="74731"/>
                  <a:pt x="139038" y="69519"/>
                </a:cubicBezTo>
                <a:cubicBezTo>
                  <a:pt x="139038" y="64307"/>
                  <a:pt x="134813" y="60082"/>
                  <a:pt x="129601" y="60082"/>
                </a:cubicBezTo>
                <a:close/>
              </a:path>
            </a:pathLst>
          </a:custGeom>
          <a:solidFill>
            <a:schemeClr val="bg1"/>
          </a:solidFill>
          <a:ln w="603" cap="flat">
            <a:noFill/>
            <a:prstDash val="solid"/>
            <a:miter/>
          </a:ln>
        </p:spPr>
        <p:txBody>
          <a:bodyPr rtlCol="0" anchor="ctr"/>
          <a:lstStyle/>
          <a:p>
            <a:endParaRPr lang="en-US" dirty="0"/>
          </a:p>
        </p:txBody>
      </p:sp>
      <p:sp>
        <p:nvSpPr>
          <p:cNvPr id="23" name="Graphic 15">
            <a:extLst>
              <a:ext uri="{FF2B5EF4-FFF2-40B4-BE49-F238E27FC236}">
                <a16:creationId xmlns:a16="http://schemas.microsoft.com/office/drawing/2014/main" id="{E5ABBDAD-943D-48F3-9C80-B29C48966C79}"/>
              </a:ext>
            </a:extLst>
          </p:cNvPr>
          <p:cNvSpPr/>
          <p:nvPr userDrawn="1"/>
        </p:nvSpPr>
        <p:spPr>
          <a:xfrm>
            <a:off x="7843462" y="3198265"/>
            <a:ext cx="127713" cy="127713"/>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bg1"/>
          </a:solidFill>
          <a:ln w="610" cap="flat">
            <a:noFill/>
            <a:prstDash val="solid"/>
            <a:miter/>
          </a:ln>
        </p:spPr>
        <p:txBody>
          <a:bodyPr rtlCol="0" anchor="ctr"/>
          <a:lstStyle/>
          <a:p>
            <a:endParaRPr lang="en-US" dirty="0"/>
          </a:p>
        </p:txBody>
      </p:sp>
    </p:spTree>
    <p:extLst>
      <p:ext uri="{BB962C8B-B14F-4D97-AF65-F5344CB8AC3E}">
        <p14:creationId xmlns:p14="http://schemas.microsoft.com/office/powerpoint/2010/main" val="21379060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Only">
    <p:bg>
      <p:bgPr>
        <a:gradFill>
          <a:gsLst>
            <a:gs pos="100000">
              <a:schemeClr val="accent4"/>
            </a:gs>
            <a:gs pos="0">
              <a:schemeClr val="accent2"/>
            </a:gs>
          </a:gsLst>
          <a:lin ang="8100000" scaled="1"/>
        </a:gra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34120D15-E48C-4FBE-BB95-24DB36D9F458}"/>
              </a:ext>
            </a:extLst>
          </p:cNvPr>
          <p:cNvSpPr>
            <a:spLocks noGrp="1"/>
          </p:cNvSpPr>
          <p:nvPr>
            <p:ph type="pic" sz="quarter" idx="14"/>
          </p:nvPr>
        </p:nvSpPr>
        <p:spPr>
          <a:xfrm>
            <a:off x="1366432" y="2530058"/>
            <a:ext cx="3707972" cy="3707971"/>
          </a:xfrm>
          <a:custGeom>
            <a:avLst/>
            <a:gdLst>
              <a:gd name="connsiteX0" fmla="*/ 1853986 w 3707972"/>
              <a:gd name="connsiteY0" fmla="*/ 0 h 3707971"/>
              <a:gd name="connsiteX1" fmla="*/ 3707972 w 3707972"/>
              <a:gd name="connsiteY1" fmla="*/ 1853986 h 3707971"/>
              <a:gd name="connsiteX2" fmla="*/ 2043545 w 3707972"/>
              <a:gd name="connsiteY2" fmla="*/ 3698400 h 3707971"/>
              <a:gd name="connsiteX3" fmla="*/ 1854006 w 3707972"/>
              <a:gd name="connsiteY3" fmla="*/ 3707971 h 3707971"/>
              <a:gd name="connsiteX4" fmla="*/ 1853966 w 3707972"/>
              <a:gd name="connsiteY4" fmla="*/ 3707971 h 3707971"/>
              <a:gd name="connsiteX5" fmla="*/ 1664427 w 3707972"/>
              <a:gd name="connsiteY5" fmla="*/ 3698400 h 3707971"/>
              <a:gd name="connsiteX6" fmla="*/ 0 w 3707972"/>
              <a:gd name="connsiteY6" fmla="*/ 1853986 h 3707971"/>
              <a:gd name="connsiteX7" fmla="*/ 1853986 w 3707972"/>
              <a:gd name="connsiteY7" fmla="*/ 0 h 3707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07972" h="3707971">
                <a:moveTo>
                  <a:pt x="1853986" y="0"/>
                </a:moveTo>
                <a:cubicBezTo>
                  <a:pt x="2877914" y="0"/>
                  <a:pt x="3707972" y="830058"/>
                  <a:pt x="3707972" y="1853986"/>
                </a:cubicBezTo>
                <a:cubicBezTo>
                  <a:pt x="3707972" y="2813919"/>
                  <a:pt x="2978429" y="3603458"/>
                  <a:pt x="2043545" y="3698400"/>
                </a:cubicBezTo>
                <a:lnTo>
                  <a:pt x="1854006" y="3707971"/>
                </a:lnTo>
                <a:lnTo>
                  <a:pt x="1853966" y="3707971"/>
                </a:lnTo>
                <a:lnTo>
                  <a:pt x="1664427" y="3698400"/>
                </a:lnTo>
                <a:cubicBezTo>
                  <a:pt x="729543" y="3603458"/>
                  <a:pt x="0" y="2813919"/>
                  <a:pt x="0" y="1853986"/>
                </a:cubicBezTo>
                <a:cubicBezTo>
                  <a:pt x="0" y="830058"/>
                  <a:pt x="830058" y="0"/>
                  <a:pt x="1853986" y="0"/>
                </a:cubicBezTo>
                <a:close/>
              </a:path>
            </a:pathLst>
          </a:custGeom>
        </p:spPr>
        <p:txBody>
          <a:bodyPr wrap="square" anchor="ctr">
            <a:noAutofit/>
          </a:bodyPr>
          <a:lstStyle>
            <a:lvl1pPr algn="ctr">
              <a:buNone/>
              <a:defRPr sz="1600" b="1">
                <a:solidFill>
                  <a:schemeClr val="bg1"/>
                </a:solidFill>
              </a:defRPr>
            </a:lvl1pPr>
          </a:lstStyle>
          <a:p>
            <a:r>
              <a:rPr lang="en-US"/>
              <a:t>Click icon to add picture</a:t>
            </a:r>
            <a:endParaRPr lang="en-US" dirty="0"/>
          </a:p>
        </p:txBody>
      </p:sp>
      <p:sp>
        <p:nvSpPr>
          <p:cNvPr id="2" name="Title 1">
            <a:extLst>
              <a:ext uri="{FF2B5EF4-FFF2-40B4-BE49-F238E27FC236}">
                <a16:creationId xmlns:a16="http://schemas.microsoft.com/office/drawing/2014/main" id="{E969F227-D21C-48B3-828A-6BFA9585E82F}"/>
              </a:ext>
            </a:extLst>
          </p:cNvPr>
          <p:cNvSpPr>
            <a:spLocks noGrp="1"/>
          </p:cNvSpPr>
          <p:nvPr>
            <p:ph type="title" hasCustomPrompt="1"/>
          </p:nvPr>
        </p:nvSpPr>
        <p:spPr>
          <a:xfrm>
            <a:off x="5202936" y="585216"/>
            <a:ext cx="5833872" cy="2276856"/>
          </a:xfrm>
        </p:spPr>
        <p:txBody>
          <a:bodyPr anchor="b"/>
          <a:lstStyle>
            <a:lvl1pPr algn="r">
              <a:defRPr sz="6000" b="1" cap="all" spc="400" baseline="0">
                <a:solidFill>
                  <a:schemeClr val="bg1"/>
                </a:solidFill>
              </a:defRPr>
            </a:lvl1pPr>
          </a:lstStyle>
          <a:p>
            <a:r>
              <a:rPr lang="en-US" dirty="0"/>
              <a:t>Title</a:t>
            </a:r>
          </a:p>
        </p:txBody>
      </p:sp>
      <p:sp>
        <p:nvSpPr>
          <p:cNvPr id="3" name="Date Placeholder 2">
            <a:extLst>
              <a:ext uri="{FF2B5EF4-FFF2-40B4-BE49-F238E27FC236}">
                <a16:creationId xmlns:a16="http://schemas.microsoft.com/office/drawing/2014/main" id="{8DF1DFFF-E5C5-43DF-B71C-7270DB97372C}"/>
              </a:ext>
            </a:extLst>
          </p:cNvPr>
          <p:cNvSpPr>
            <a:spLocks noGrp="1"/>
          </p:cNvSpPr>
          <p:nvPr>
            <p:ph type="dt" sz="half" idx="10"/>
          </p:nvPr>
        </p:nvSpPr>
        <p:spPr>
          <a:xfrm>
            <a:off x="658368" y="201168"/>
            <a:ext cx="2743200" cy="365125"/>
          </a:xfrm>
        </p:spPr>
        <p:txBody>
          <a:bodyPr/>
          <a:lstStyle>
            <a:lvl1pPr>
              <a:defRPr>
                <a:solidFill>
                  <a:schemeClr val="bg1"/>
                </a:solidFill>
              </a:defRPr>
            </a:lvl1pPr>
          </a:lstStyle>
          <a:p>
            <a:r>
              <a:rPr lang="en-US" dirty="0"/>
              <a:t>9/3/20XX</a:t>
            </a:r>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a:xfrm rot="16200000">
            <a:off x="-548640" y="1938528"/>
            <a:ext cx="2788920" cy="365125"/>
          </a:xfrm>
        </p:spPr>
        <p:txBody>
          <a:bodyPr/>
          <a:lstStyle>
            <a:lvl1pPr>
              <a:defRPr>
                <a:solidFill>
                  <a:schemeClr val="bg1"/>
                </a:solidFill>
              </a:defRPr>
            </a:lvl1pPr>
          </a:lstStyle>
          <a:p>
            <a:r>
              <a:rPr lang="en-US" dirty="0"/>
              <a:t>Presentation Title</a:t>
            </a:r>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a:xfrm>
            <a:off x="8610600" y="201168"/>
            <a:ext cx="2743200" cy="365125"/>
          </a:xfrm>
        </p:spPr>
        <p:txBody>
          <a:bodyPr/>
          <a:lstStyle>
            <a:lvl1pPr>
              <a:defRPr>
                <a:solidFill>
                  <a:schemeClr val="bg1"/>
                </a:solidFill>
              </a:defRPr>
            </a:lvl1pPr>
          </a:lstStyle>
          <a:p>
            <a:fld id="{D8DA9DAA-006C-4F4B-980E-E3DF019B24E2}" type="slidenum">
              <a:rPr lang="en-US" smtClean="0"/>
              <a:pPr/>
              <a:t>‹#›</a:t>
            </a:fld>
            <a:endParaRPr lang="en-US" dirty="0"/>
          </a:p>
        </p:txBody>
      </p:sp>
      <p:cxnSp>
        <p:nvCxnSpPr>
          <p:cNvPr id="14" name="Straight Connector 13">
            <a:extLst>
              <a:ext uri="{FF2B5EF4-FFF2-40B4-BE49-F238E27FC236}">
                <a16:creationId xmlns:a16="http://schemas.microsoft.com/office/drawing/2014/main" id="{13AE7F8D-AE68-4A83-BAB5-3A97D473CE3C}"/>
              </a:ext>
            </a:extLst>
          </p:cNvPr>
          <p:cNvCxnSpPr>
            <a:cxnSpLocks/>
          </p:cNvCxnSpPr>
          <p:nvPr userDrawn="1"/>
        </p:nvCxnSpPr>
        <p:spPr>
          <a:xfrm>
            <a:off x="856114" y="3503032"/>
            <a:ext cx="0" cy="334609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A928810C-E773-43AE-A2A1-4073955CC8DA}"/>
              </a:ext>
            </a:extLst>
          </p:cNvPr>
          <p:cNvSpPr>
            <a:spLocks noGrp="1"/>
          </p:cNvSpPr>
          <p:nvPr>
            <p:ph type="body" sz="quarter" idx="13"/>
          </p:nvPr>
        </p:nvSpPr>
        <p:spPr>
          <a:xfrm>
            <a:off x="5202936" y="3127248"/>
            <a:ext cx="5833872" cy="3118104"/>
          </a:xfrm>
        </p:spPr>
        <p:txBody>
          <a:bodyPr/>
          <a:lstStyle>
            <a:lvl1pPr marL="0" indent="0" algn="r">
              <a:buNone/>
              <a:defRPr sz="1800">
                <a:solidFill>
                  <a:schemeClr val="bg1"/>
                </a:solidFill>
              </a:defRPr>
            </a:lvl1pPr>
          </a:lstStyle>
          <a:p>
            <a:pPr lvl="0"/>
            <a:r>
              <a:rPr lang="en-US"/>
              <a:t>Click to edit Master text styles</a:t>
            </a:r>
          </a:p>
        </p:txBody>
      </p:sp>
      <p:sp>
        <p:nvSpPr>
          <p:cNvPr id="11" name="Graphic 12">
            <a:extLst>
              <a:ext uri="{FF2B5EF4-FFF2-40B4-BE49-F238E27FC236}">
                <a16:creationId xmlns:a16="http://schemas.microsoft.com/office/drawing/2014/main" id="{EA1B6985-3E5A-40F4-9268-D4AB3BBF8C91}"/>
              </a:ext>
            </a:extLst>
          </p:cNvPr>
          <p:cNvSpPr/>
          <p:nvPr userDrawn="1"/>
        </p:nvSpPr>
        <p:spPr>
          <a:xfrm>
            <a:off x="4745394" y="276027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13" name="Graphic 13">
            <a:extLst>
              <a:ext uri="{FF2B5EF4-FFF2-40B4-BE49-F238E27FC236}">
                <a16:creationId xmlns:a16="http://schemas.microsoft.com/office/drawing/2014/main" id="{338BC906-9D03-4280-85E8-21A81BC21D73}"/>
              </a:ext>
            </a:extLst>
          </p:cNvPr>
          <p:cNvSpPr/>
          <p:nvPr userDrawn="1"/>
        </p:nvSpPr>
        <p:spPr>
          <a:xfrm>
            <a:off x="4386614" y="253098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dirty="0"/>
          </a:p>
        </p:txBody>
      </p:sp>
      <p:sp>
        <p:nvSpPr>
          <p:cNvPr id="17" name="Graphic 15">
            <a:extLst>
              <a:ext uri="{FF2B5EF4-FFF2-40B4-BE49-F238E27FC236}">
                <a16:creationId xmlns:a16="http://schemas.microsoft.com/office/drawing/2014/main" id="{C5C06D53-C9F6-47E8-BFE1-B8193A1AED8B}"/>
              </a:ext>
            </a:extLst>
          </p:cNvPr>
          <p:cNvSpPr/>
          <p:nvPr userDrawn="1"/>
        </p:nvSpPr>
        <p:spPr>
          <a:xfrm>
            <a:off x="1669987" y="6031572"/>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dirty="0"/>
          </a:p>
        </p:txBody>
      </p:sp>
    </p:spTree>
    <p:extLst>
      <p:ext uri="{BB962C8B-B14F-4D97-AF65-F5344CB8AC3E}">
        <p14:creationId xmlns:p14="http://schemas.microsoft.com/office/powerpoint/2010/main" val="24907687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E62FC6D8-DD87-4B93-8491-43C84EE63FE2}"/>
              </a:ext>
            </a:extLst>
          </p:cNvPr>
          <p:cNvSpPr>
            <a:spLocks noGrp="1"/>
          </p:cNvSpPr>
          <p:nvPr>
            <p:ph type="pic" sz="quarter" idx="13"/>
          </p:nvPr>
        </p:nvSpPr>
        <p:spPr>
          <a:xfrm>
            <a:off x="7451965" y="1665520"/>
            <a:ext cx="4266960" cy="4266968"/>
          </a:xfrm>
          <a:custGeom>
            <a:avLst/>
            <a:gdLst>
              <a:gd name="connsiteX0" fmla="*/ 2133823 w 4266960"/>
              <a:gd name="connsiteY0" fmla="*/ 0 h 4266968"/>
              <a:gd name="connsiteX1" fmla="*/ 4256628 w 4266960"/>
              <a:gd name="connsiteY1" fmla="*/ 1915652 h 4266968"/>
              <a:gd name="connsiteX2" fmla="*/ 4266960 w 4266960"/>
              <a:gd name="connsiteY2" fmla="*/ 2120258 h 4266968"/>
              <a:gd name="connsiteX3" fmla="*/ 4266960 w 4266960"/>
              <a:gd name="connsiteY3" fmla="*/ 2147389 h 4266968"/>
              <a:gd name="connsiteX4" fmla="*/ 4256628 w 4266960"/>
              <a:gd name="connsiteY4" fmla="*/ 2351994 h 4266968"/>
              <a:gd name="connsiteX5" fmla="*/ 2351994 w 4266960"/>
              <a:gd name="connsiteY5" fmla="*/ 4256629 h 4266968"/>
              <a:gd name="connsiteX6" fmla="*/ 2147230 w 4266960"/>
              <a:gd name="connsiteY6" fmla="*/ 4266968 h 4266968"/>
              <a:gd name="connsiteX7" fmla="*/ 2120416 w 4266960"/>
              <a:gd name="connsiteY7" fmla="*/ 4266968 h 4266968"/>
              <a:gd name="connsiteX8" fmla="*/ 1915652 w 4266960"/>
              <a:gd name="connsiteY8" fmla="*/ 4256629 h 4266968"/>
              <a:gd name="connsiteX9" fmla="*/ 0 w 4266960"/>
              <a:gd name="connsiteY9" fmla="*/ 2133823 h 4266968"/>
              <a:gd name="connsiteX10" fmla="*/ 2133823 w 4266960"/>
              <a:gd name="connsiteY10" fmla="*/ 0 h 426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66960" h="4266968">
                <a:moveTo>
                  <a:pt x="2133823" y="0"/>
                </a:moveTo>
                <a:cubicBezTo>
                  <a:pt x="3238644" y="0"/>
                  <a:pt x="4147355" y="839660"/>
                  <a:pt x="4256628" y="1915652"/>
                </a:cubicBezTo>
                <a:lnTo>
                  <a:pt x="4266960" y="2120258"/>
                </a:lnTo>
                <a:lnTo>
                  <a:pt x="4266960" y="2147389"/>
                </a:lnTo>
                <a:lnTo>
                  <a:pt x="4256628" y="2351994"/>
                </a:lnTo>
                <a:cubicBezTo>
                  <a:pt x="4154640" y="3356254"/>
                  <a:pt x="3356253" y="4154640"/>
                  <a:pt x="2351994" y="4256629"/>
                </a:cubicBezTo>
                <a:lnTo>
                  <a:pt x="2147230" y="4266968"/>
                </a:lnTo>
                <a:lnTo>
                  <a:pt x="2120416" y="4266968"/>
                </a:lnTo>
                <a:lnTo>
                  <a:pt x="1915652" y="4256629"/>
                </a:lnTo>
                <a:cubicBezTo>
                  <a:pt x="839660" y="4147356"/>
                  <a:pt x="0" y="3238645"/>
                  <a:pt x="0" y="2133823"/>
                </a:cubicBezTo>
                <a:cubicBezTo>
                  <a:pt x="0" y="955346"/>
                  <a:pt x="955346" y="0"/>
                  <a:pt x="2133823" y="0"/>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9696CF8C-1EA0-4E47-AC60-CAC3B80A3C5D}"/>
              </a:ext>
            </a:extLst>
          </p:cNvPr>
          <p:cNvSpPr>
            <a:spLocks noGrp="1"/>
          </p:cNvSpPr>
          <p:nvPr>
            <p:ph type="title"/>
          </p:nvPr>
        </p:nvSpPr>
        <p:spPr>
          <a:xfrm>
            <a:off x="804672" y="1335024"/>
            <a:ext cx="6190488" cy="1179576"/>
          </a:xfrm>
        </p:spPr>
        <p:txBody>
          <a:bodyPr lIns="91440" tIns="45720" rIns="91440" bIns="45720" anchor="b"/>
          <a:lstStyle>
            <a:lvl1pPr>
              <a:defRPr sz="54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p:nvPr>
        </p:nvSpPr>
        <p:spPr>
          <a:xfrm>
            <a:off x="850392" y="2825496"/>
            <a:ext cx="6190488" cy="3346704"/>
          </a:xfrm>
        </p:spPr>
        <p:txBody>
          <a:bodyPr/>
          <a:lstStyle>
            <a:lvl1pPr marL="0" indent="0">
              <a:lnSpc>
                <a:spcPct val="110000"/>
              </a:lnSpc>
              <a:buNone/>
              <a:defRPr sz="2000"/>
            </a:lvl1pPr>
            <a:lvl2pPr marL="228600">
              <a:defRPr sz="1800"/>
            </a:lvl2pPr>
            <a:lvl3pPr marL="457200">
              <a:defRPr sz="1600"/>
            </a:lvl3pPr>
            <a:lvl4pPr marL="685800">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Date Placeholder 3">
            <a:extLst>
              <a:ext uri="{FF2B5EF4-FFF2-40B4-BE49-F238E27FC236}">
                <a16:creationId xmlns:a16="http://schemas.microsoft.com/office/drawing/2014/main" id="{D097BB2D-4E2C-4490-A2A3-4B68BCC5D2F9}"/>
              </a:ext>
            </a:extLst>
          </p:cNvPr>
          <p:cNvSpPr>
            <a:spLocks noGrp="1"/>
          </p:cNvSpPr>
          <p:nvPr>
            <p:ph type="dt" sz="half" idx="10"/>
          </p:nvPr>
        </p:nvSpPr>
        <p:spPr/>
        <p:txBody>
          <a:bodyPr/>
          <a:lstStyle>
            <a:lvl1pPr>
              <a:defRPr>
                <a:solidFill>
                  <a:schemeClr val="accent2"/>
                </a:solidFill>
              </a:defRPr>
            </a:lvl1pPr>
          </a:lstStyle>
          <a:p>
            <a:r>
              <a:rPr lang="en-US" dirty="0"/>
              <a:t>9/3/20XX</a:t>
            </a:r>
          </a:p>
        </p:txBody>
      </p:sp>
      <p:sp>
        <p:nvSpPr>
          <p:cNvPr id="5" name="Footer Placeholder 4">
            <a:extLst>
              <a:ext uri="{FF2B5EF4-FFF2-40B4-BE49-F238E27FC236}">
                <a16:creationId xmlns:a16="http://schemas.microsoft.com/office/drawing/2014/main" id="{6140F15D-DD72-46D5-BF0F-F5064710700E}"/>
              </a:ext>
            </a:extLst>
          </p:cNvPr>
          <p:cNvSpPr>
            <a:spLocks noGrp="1"/>
          </p:cNvSpPr>
          <p:nvPr>
            <p:ph type="ftr" sz="quarter" idx="11"/>
          </p:nvPr>
        </p:nvSpPr>
        <p:spPr>
          <a:xfrm>
            <a:off x="7964424" y="621792"/>
            <a:ext cx="4114800" cy="365125"/>
          </a:xfrm>
        </p:spPr>
        <p:txBody>
          <a:bodyPr/>
          <a:lstStyle>
            <a:lvl1pPr>
              <a:defRPr baseline="0">
                <a:solidFill>
                  <a:schemeClr val="accent2"/>
                </a:solidFill>
              </a:defRPr>
            </a:lvl1pPr>
          </a:lstStyle>
          <a:p>
            <a:r>
              <a:rPr lang="en-US" dirty="0"/>
              <a:t>Presentation Title</a:t>
            </a:r>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lvl1pPr>
              <a:defRPr>
                <a:solidFill>
                  <a:schemeClr val="accent2"/>
                </a:solidFill>
              </a:defRPr>
            </a:lvl1pPr>
          </a:lstStyle>
          <a:p>
            <a:fld id="{D8DA9DAA-006C-4F4B-980E-E3DF019B24E2}" type="slidenum">
              <a:rPr lang="en-US" smtClean="0"/>
              <a:pPr/>
              <a:t>‹#›</a:t>
            </a:fld>
            <a:endParaRPr lang="en-US" dirty="0"/>
          </a:p>
        </p:txBody>
      </p:sp>
      <p:cxnSp>
        <p:nvCxnSpPr>
          <p:cNvPr id="9" name="Straight Connector 8">
            <a:extLst>
              <a:ext uri="{FF2B5EF4-FFF2-40B4-BE49-F238E27FC236}">
                <a16:creationId xmlns:a16="http://schemas.microsoft.com/office/drawing/2014/main" id="{FA8B3D0E-ED3F-46FA-AE79-5FEFDE9168E3}"/>
              </a:ext>
            </a:extLst>
          </p:cNvPr>
          <p:cNvCxnSpPr>
            <a:cxnSpLocks/>
          </p:cNvCxnSpPr>
          <p:nvPr userDrawn="1"/>
        </p:nvCxnSpPr>
        <p:spPr>
          <a:xfrm>
            <a:off x="0" y="806470"/>
            <a:ext cx="7903723" cy="0"/>
          </a:xfrm>
          <a:prstGeom prst="line">
            <a:avLst/>
          </a:prstGeom>
          <a:ln w="25400" cap="sq">
            <a:gradFill flip="none" rotWithShape="1">
              <a:gsLst>
                <a:gs pos="0">
                  <a:schemeClr val="accent2"/>
                </a:gs>
                <a:gs pos="100000">
                  <a:schemeClr val="accent4"/>
                </a:gs>
              </a:gsLst>
              <a:lin ang="10800000" scaled="1"/>
              <a:tileRect/>
            </a:gradFill>
            <a:bevel/>
          </a:ln>
        </p:spPr>
        <p:style>
          <a:lnRef idx="1">
            <a:schemeClr val="accent1"/>
          </a:lnRef>
          <a:fillRef idx="0">
            <a:schemeClr val="accent1"/>
          </a:fillRef>
          <a:effectRef idx="0">
            <a:schemeClr val="accent1"/>
          </a:effectRef>
          <a:fontRef idx="minor">
            <a:schemeClr val="tx1"/>
          </a:fontRef>
        </p:style>
      </p:cxnSp>
      <p:sp>
        <p:nvSpPr>
          <p:cNvPr id="17" name="Graphic 10">
            <a:extLst>
              <a:ext uri="{FF2B5EF4-FFF2-40B4-BE49-F238E27FC236}">
                <a16:creationId xmlns:a16="http://schemas.microsoft.com/office/drawing/2014/main" id="{AAD06B87-D9B2-4F94-B734-A8F039A2033F}"/>
              </a:ext>
            </a:extLst>
          </p:cNvPr>
          <p:cNvSpPr/>
          <p:nvPr userDrawn="1"/>
        </p:nvSpPr>
        <p:spPr>
          <a:xfrm>
            <a:off x="11281590" y="2070656"/>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
        <p:nvSpPr>
          <p:cNvPr id="19" name="Graphic 11">
            <a:extLst>
              <a:ext uri="{FF2B5EF4-FFF2-40B4-BE49-F238E27FC236}">
                <a16:creationId xmlns:a16="http://schemas.microsoft.com/office/drawing/2014/main" id="{BB13A13C-36EA-4B13-9175-C5FE95B34D33}"/>
              </a:ext>
            </a:extLst>
          </p:cNvPr>
          <p:cNvSpPr/>
          <p:nvPr userDrawn="1"/>
        </p:nvSpPr>
        <p:spPr>
          <a:xfrm>
            <a:off x="10969280" y="178001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Tree>
    <p:extLst>
      <p:ext uri="{BB962C8B-B14F-4D97-AF65-F5344CB8AC3E}">
        <p14:creationId xmlns:p14="http://schemas.microsoft.com/office/powerpoint/2010/main" val="18971113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Section Header">
    <p:bg>
      <p:bgPr>
        <a:gradFill>
          <a:gsLst>
            <a:gs pos="100000">
              <a:schemeClr val="accent4"/>
            </a:gs>
            <a:gs pos="0">
              <a:schemeClr val="accent2"/>
            </a:gs>
          </a:gsLst>
          <a:lin ang="27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524000" y="1463040"/>
            <a:ext cx="9144000" cy="2340864"/>
          </a:xfrm>
        </p:spPr>
        <p:txBody>
          <a:bodyPr anchor="b">
            <a:normAutofit/>
          </a:bodyPr>
          <a:lstStyle>
            <a:lvl1pPr algn="ctr">
              <a:defRPr sz="6000" b="1" i="0" cap="all" baseline="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1527048" y="3858768"/>
            <a:ext cx="9144000" cy="1325880"/>
          </a:xfrm>
        </p:spPr>
        <p:txBody>
          <a:bodyPr>
            <a:normAutofit/>
          </a:bodyPr>
          <a:lstStyle>
            <a:lvl1pPr marL="0" indent="0" algn="ct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Graphic 12">
            <a:extLst>
              <a:ext uri="{FF2B5EF4-FFF2-40B4-BE49-F238E27FC236}">
                <a16:creationId xmlns:a16="http://schemas.microsoft.com/office/drawing/2014/main" id="{8A41917E-4B97-447C-98AB-970D625F1DE6}"/>
              </a:ext>
            </a:extLst>
          </p:cNvPr>
          <p:cNvSpPr/>
          <p:nvPr userDrawn="1"/>
        </p:nvSpPr>
        <p:spPr>
          <a:xfrm>
            <a:off x="10772266" y="3054359"/>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5" name="Graphic 13">
            <a:extLst>
              <a:ext uri="{FF2B5EF4-FFF2-40B4-BE49-F238E27FC236}">
                <a16:creationId xmlns:a16="http://schemas.microsoft.com/office/drawing/2014/main" id="{3B3FD238-4561-4AF8-A1F1-185B0CAFE2AC}"/>
              </a:ext>
            </a:extLst>
          </p:cNvPr>
          <p:cNvSpPr/>
          <p:nvPr userDrawn="1"/>
        </p:nvSpPr>
        <p:spPr>
          <a:xfrm>
            <a:off x="10724364" y="2515838"/>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dirty="0"/>
          </a:p>
        </p:txBody>
      </p:sp>
      <p:sp>
        <p:nvSpPr>
          <p:cNvPr id="6" name="Graphic 15">
            <a:extLst>
              <a:ext uri="{FF2B5EF4-FFF2-40B4-BE49-F238E27FC236}">
                <a16:creationId xmlns:a16="http://schemas.microsoft.com/office/drawing/2014/main" id="{BAB9414C-AE69-4648-873E-9CE6B2DF8A71}"/>
              </a:ext>
            </a:extLst>
          </p:cNvPr>
          <p:cNvSpPr/>
          <p:nvPr userDrawn="1"/>
        </p:nvSpPr>
        <p:spPr>
          <a:xfrm>
            <a:off x="11024834" y="2787572"/>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dirty="0"/>
          </a:p>
        </p:txBody>
      </p:sp>
      <p:sp>
        <p:nvSpPr>
          <p:cNvPr id="7" name="Graphic 22">
            <a:extLst>
              <a:ext uri="{FF2B5EF4-FFF2-40B4-BE49-F238E27FC236}">
                <a16:creationId xmlns:a16="http://schemas.microsoft.com/office/drawing/2014/main" id="{3BF75235-4E6E-4184-82A5-EE6FE7993BBC}"/>
              </a:ext>
            </a:extLst>
          </p:cNvPr>
          <p:cNvSpPr/>
          <p:nvPr userDrawn="1"/>
        </p:nvSpPr>
        <p:spPr>
          <a:xfrm>
            <a:off x="1261869" y="2633448"/>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bg1"/>
          </a:solidFill>
          <a:ln w="646" cap="flat">
            <a:noFill/>
            <a:prstDash val="solid"/>
            <a:miter/>
          </a:ln>
        </p:spPr>
        <p:txBody>
          <a:bodyPr rtlCol="0" anchor="ctr"/>
          <a:lstStyle/>
          <a:p>
            <a:endParaRPr lang="en-US" dirty="0"/>
          </a:p>
        </p:txBody>
      </p:sp>
      <p:sp>
        <p:nvSpPr>
          <p:cNvPr id="11" name="Graphic 21">
            <a:extLst>
              <a:ext uri="{FF2B5EF4-FFF2-40B4-BE49-F238E27FC236}">
                <a16:creationId xmlns:a16="http://schemas.microsoft.com/office/drawing/2014/main" id="{E66FE37C-2F4B-42DA-BFF6-92DD00BDC49B}"/>
              </a:ext>
            </a:extLst>
          </p:cNvPr>
          <p:cNvSpPr/>
          <p:nvPr userDrawn="1"/>
        </p:nvSpPr>
        <p:spPr>
          <a:xfrm>
            <a:off x="1064053" y="3083338"/>
            <a:ext cx="95759" cy="95759"/>
          </a:xfrm>
          <a:custGeom>
            <a:avLst/>
            <a:gdLst>
              <a:gd name="connsiteX0" fmla="*/ 95759 w 95759"/>
              <a:gd name="connsiteY0" fmla="*/ 47880 h 95759"/>
              <a:gd name="connsiteX1" fmla="*/ 47880 w 95759"/>
              <a:gd name="connsiteY1" fmla="*/ 95759 h 95759"/>
              <a:gd name="connsiteX2" fmla="*/ 0 w 95759"/>
              <a:gd name="connsiteY2" fmla="*/ 47880 h 95759"/>
              <a:gd name="connsiteX3" fmla="*/ 47880 w 95759"/>
              <a:gd name="connsiteY3" fmla="*/ 0 h 95759"/>
              <a:gd name="connsiteX4" fmla="*/ 95759 w 95759"/>
              <a:gd name="connsiteY4" fmla="*/ 47880 h 9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59" h="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chemeClr val="bg1"/>
          </a:solidFill>
          <a:ln w="469" cap="flat">
            <a:noFill/>
            <a:prstDash val="solid"/>
            <a:miter/>
          </a:ln>
        </p:spPr>
        <p:txBody>
          <a:bodyPr rtlCol="0" anchor="ctr"/>
          <a:lstStyle/>
          <a:p>
            <a:endParaRPr lang="en-US" dirty="0"/>
          </a:p>
        </p:txBody>
      </p:sp>
      <p:sp>
        <p:nvSpPr>
          <p:cNvPr id="13" name="Graphic 23">
            <a:extLst>
              <a:ext uri="{FF2B5EF4-FFF2-40B4-BE49-F238E27FC236}">
                <a16:creationId xmlns:a16="http://schemas.microsoft.com/office/drawing/2014/main" id="{DDD38822-731A-48DA-A8A0-FBBAF7A6D65D}"/>
              </a:ext>
            </a:extLst>
          </p:cNvPr>
          <p:cNvSpPr/>
          <p:nvPr userDrawn="1"/>
        </p:nvSpPr>
        <p:spPr>
          <a:xfrm>
            <a:off x="1413405" y="3492870"/>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bg1"/>
          </a:solidFill>
          <a:ln w="516" cap="flat">
            <a:noFill/>
            <a:prstDash val="solid"/>
            <a:miter/>
          </a:ln>
        </p:spPr>
        <p:txBody>
          <a:bodyPr rtlCol="0" anchor="ctr"/>
          <a:lstStyle/>
          <a:p>
            <a:endParaRPr lang="en-US" dirty="0"/>
          </a:p>
        </p:txBody>
      </p:sp>
    </p:spTree>
    <p:extLst>
      <p:ext uri="{BB962C8B-B14F-4D97-AF65-F5344CB8AC3E}">
        <p14:creationId xmlns:p14="http://schemas.microsoft.com/office/powerpoint/2010/main" val="34424820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6CF8C-1EA0-4E47-AC60-CAC3B80A3C5D}"/>
              </a:ext>
            </a:extLst>
          </p:cNvPr>
          <p:cNvSpPr>
            <a:spLocks noGrp="1"/>
          </p:cNvSpPr>
          <p:nvPr>
            <p:ph type="title"/>
          </p:nvPr>
        </p:nvSpPr>
        <p:spPr/>
        <p:txBody>
          <a:bodyPr/>
          <a:lstStyle>
            <a:lvl1pPr>
              <a:defRPr sz="54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7" name="Straight Connector 6">
            <a:extLst>
              <a:ext uri="{FF2B5EF4-FFF2-40B4-BE49-F238E27FC236}">
                <a16:creationId xmlns:a16="http://schemas.microsoft.com/office/drawing/2014/main" id="{5C05CAAB-DBA2-4548-AD5F-01BB97FBB207}"/>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17450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6391656" y="841248"/>
            <a:ext cx="4434840" cy="3236976"/>
          </a:xfrm>
        </p:spPr>
        <p:txBody>
          <a:bodyPr anchor="b"/>
          <a:lstStyle>
            <a:lvl1pPr algn="l">
              <a:lnSpc>
                <a:spcPct val="110000"/>
              </a:lnSpc>
              <a:spcBef>
                <a:spcPts val="1000"/>
              </a:spcBef>
              <a:defRPr sz="3600" b="0" i="0" cap="none" baseline="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6391655" y="4498848"/>
            <a:ext cx="4434835" cy="510474"/>
          </a:xfrm>
        </p:spPr>
        <p:txBody>
          <a:bodyPr/>
          <a:lstStyle>
            <a:lvl1pPr marL="0" indent="0" algn="l">
              <a:lnSpc>
                <a:spcPct val="110000"/>
              </a:lnSpc>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5" name="Footer Placeholder 4">
            <a:extLst>
              <a:ext uri="{FF2B5EF4-FFF2-40B4-BE49-F238E27FC236}">
                <a16:creationId xmlns:a16="http://schemas.microsoft.com/office/drawing/2014/main" id="{7F8C2A2A-62DB-40C0-8AE7-CB9B98649BB1}"/>
              </a:ext>
            </a:extLst>
          </p:cNvPr>
          <p:cNvSpPr>
            <a:spLocks noGrp="1"/>
          </p:cNvSpPr>
          <p:nvPr>
            <p:ph type="ftr" sz="quarter" idx="11"/>
          </p:nvPr>
        </p:nvSpPr>
        <p:spPr>
          <a:xfrm rot="16200000">
            <a:off x="9811512" y="1591056"/>
            <a:ext cx="3547872" cy="365125"/>
          </a:xfrm>
        </p:spPr>
        <p:txBody>
          <a:bodyPr/>
          <a:lstStyle>
            <a:lvl1pPr>
              <a:defRPr>
                <a:solidFill>
                  <a:schemeClr val="accent2"/>
                </a:solidFill>
              </a:defRPr>
            </a:lvl1pPr>
          </a:lstStyle>
          <a:p>
            <a:r>
              <a:rPr lang="en-US" dirty="0"/>
              <a:t>Presentation Title</a:t>
            </a:r>
          </a:p>
        </p:txBody>
      </p:sp>
      <p:sp>
        <p:nvSpPr>
          <p:cNvPr id="6" name="Slide Number Placeholder 5">
            <a:extLst>
              <a:ext uri="{FF2B5EF4-FFF2-40B4-BE49-F238E27FC236}">
                <a16:creationId xmlns:a16="http://schemas.microsoft.com/office/drawing/2014/main" id="{A401EAA4-F44C-4C1F-B8E3-1A3005300F50}"/>
              </a:ext>
            </a:extLst>
          </p:cNvPr>
          <p:cNvSpPr>
            <a:spLocks noGrp="1"/>
          </p:cNvSpPr>
          <p:nvPr>
            <p:ph type="sldNum" sz="quarter" idx="12"/>
          </p:nvPr>
        </p:nvSpPr>
        <p:spPr/>
        <p:txBody>
          <a:bodyPr/>
          <a:lstStyle>
            <a:lvl1pPr>
              <a:defRPr>
                <a:solidFill>
                  <a:schemeClr val="accent2"/>
                </a:solidFill>
              </a:defRPr>
            </a:lvl1pPr>
          </a:lstStyle>
          <a:p>
            <a:fld id="{D8DA9DAA-006C-4F4B-980E-E3DF019B24E2}" type="slidenum">
              <a:rPr lang="en-US" smtClean="0"/>
              <a:pPr/>
              <a:t>‹#›</a:t>
            </a:fld>
            <a:endParaRPr lang="en-US" dirty="0"/>
          </a:p>
        </p:txBody>
      </p:sp>
      <p:cxnSp>
        <p:nvCxnSpPr>
          <p:cNvPr id="7" name="Straight Connector 6">
            <a:extLst>
              <a:ext uri="{FF2B5EF4-FFF2-40B4-BE49-F238E27FC236}">
                <a16:creationId xmlns:a16="http://schemas.microsoft.com/office/drawing/2014/main" id="{6939C974-0ED4-4915-BBF7-1FB00C18AD45}"/>
              </a:ext>
            </a:extLst>
          </p:cNvPr>
          <p:cNvCxnSpPr>
            <a:cxnSpLocks/>
          </p:cNvCxnSpPr>
          <p:nvPr userDrawn="1"/>
        </p:nvCxnSpPr>
        <p:spPr>
          <a:xfrm>
            <a:off x="11586162" y="3619272"/>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15930B2-E36D-4D05-A6B3-CA1BF61D50CC}"/>
              </a:ext>
            </a:extLst>
          </p:cNvPr>
          <p:cNvSpPr/>
          <p:nvPr userDrawn="1"/>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Picture Placeholder 12">
            <a:extLst>
              <a:ext uri="{FF2B5EF4-FFF2-40B4-BE49-F238E27FC236}">
                <a16:creationId xmlns:a16="http://schemas.microsoft.com/office/drawing/2014/main" id="{9CEC7E0F-60E8-418B-978D-C607C82E97F7}"/>
              </a:ext>
            </a:extLst>
          </p:cNvPr>
          <p:cNvSpPr>
            <a:spLocks noGrp="1"/>
          </p:cNvSpPr>
          <p:nvPr>
            <p:ph type="pic" sz="quarter" idx="13"/>
          </p:nvPr>
        </p:nvSpPr>
        <p:spPr>
          <a:xfrm>
            <a:off x="283464" y="301752"/>
            <a:ext cx="5221224" cy="6263640"/>
          </a:xfrm>
        </p:spPr>
        <p:txBody>
          <a:bodyPr anchor="ctr"/>
          <a:lstStyle>
            <a:lvl1pPr algn="ctr">
              <a:buNone/>
              <a:defRPr>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12990486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3_Title and Content">
    <p:bg>
      <p:bgPr>
        <a:gradFill>
          <a:gsLst>
            <a:gs pos="100000">
              <a:schemeClr val="accent4"/>
            </a:gs>
            <a:gs pos="0">
              <a:schemeClr val="accent2"/>
            </a:gs>
          </a:gsLst>
          <a:lin ang="189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6CF8C-1EA0-4E47-AC60-CAC3B80A3C5D}"/>
              </a:ext>
            </a:extLst>
          </p:cNvPr>
          <p:cNvSpPr>
            <a:spLocks noGrp="1"/>
          </p:cNvSpPr>
          <p:nvPr>
            <p:ph type="title" hasCustomPrompt="1"/>
          </p:nvPr>
        </p:nvSpPr>
        <p:spPr>
          <a:xfrm>
            <a:off x="576072" y="365125"/>
            <a:ext cx="10771632" cy="1325563"/>
          </a:xfrm>
        </p:spPr>
        <p:txBody>
          <a:bodyPr/>
          <a:lstStyle>
            <a:lvl1pPr>
              <a:defRPr sz="5400" b="1" cap="all" baseline="0">
                <a:solidFill>
                  <a:schemeClr val="bg1"/>
                </a:solidFill>
              </a:defRPr>
            </a:lvl1pPr>
          </a:lstStyle>
          <a:p>
            <a:r>
              <a:rPr lang="en-US" dirty="0"/>
              <a:t>Title</a:t>
            </a:r>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p:nvPr>
        </p:nvSpPr>
        <p:spPr>
          <a:xfrm>
            <a:off x="576072" y="1825625"/>
            <a:ext cx="10771632"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97BB2D-4E2C-4490-A2A3-4B68BCC5D2F9}"/>
              </a:ext>
            </a:extLst>
          </p:cNvPr>
          <p:cNvSpPr>
            <a:spLocks noGrp="1"/>
          </p:cNvSpPr>
          <p:nvPr>
            <p:ph type="dt" sz="half" idx="10"/>
          </p:nvPr>
        </p:nvSpPr>
        <p:spPr>
          <a:xfrm>
            <a:off x="658368" y="6356350"/>
            <a:ext cx="2743200" cy="365125"/>
          </a:xfrm>
        </p:spPr>
        <p:txBody>
          <a:bodyPr/>
          <a:lstStyle>
            <a:lvl1pPr>
              <a:defRPr>
                <a:solidFill>
                  <a:schemeClr val="bg1"/>
                </a:solidFill>
              </a:defRPr>
            </a:lvl1pPr>
          </a:lstStyle>
          <a:p>
            <a:r>
              <a:rPr lang="en-US" dirty="0"/>
              <a:t>9/3/20XX</a:t>
            </a:r>
          </a:p>
        </p:txBody>
      </p:sp>
      <p:sp>
        <p:nvSpPr>
          <p:cNvPr id="5" name="Footer Placeholder 4">
            <a:extLst>
              <a:ext uri="{FF2B5EF4-FFF2-40B4-BE49-F238E27FC236}">
                <a16:creationId xmlns:a16="http://schemas.microsoft.com/office/drawing/2014/main" id="{6140F15D-DD72-46D5-BF0F-F5064710700E}"/>
              </a:ext>
            </a:extLst>
          </p:cNvPr>
          <p:cNvSpPr>
            <a:spLocks noGrp="1"/>
          </p:cNvSpPr>
          <p:nvPr>
            <p:ph type="ftr" sz="quarter" idx="11"/>
          </p:nvPr>
        </p:nvSpPr>
        <p:spPr>
          <a:xfrm>
            <a:off x="8503920" y="841248"/>
            <a:ext cx="3630168" cy="365125"/>
          </a:xfrm>
        </p:spPr>
        <p:txBody>
          <a:bodyPr/>
          <a:lstStyle>
            <a:lvl1pPr>
              <a:defRPr>
                <a:solidFill>
                  <a:schemeClr val="bg1"/>
                </a:solidFill>
              </a:defRPr>
            </a:lvl1pPr>
          </a:lstStyle>
          <a:p>
            <a:r>
              <a:rPr lang="en-US" dirty="0"/>
              <a:t>Presentation Title</a:t>
            </a:r>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lvl1pPr>
              <a:defRPr>
                <a:solidFill>
                  <a:schemeClr val="bg1"/>
                </a:solidFill>
              </a:defRPr>
            </a:lvl1pPr>
          </a:lstStyle>
          <a:p>
            <a:fld id="{D8DA9DAA-006C-4F4B-980E-E3DF019B24E2}" type="slidenum">
              <a:rPr lang="en-US" smtClean="0"/>
              <a:pPr/>
              <a:t>‹#›</a:t>
            </a:fld>
            <a:endParaRPr lang="en-US" dirty="0"/>
          </a:p>
        </p:txBody>
      </p:sp>
      <p:sp>
        <p:nvSpPr>
          <p:cNvPr id="9" name="Graphic 22">
            <a:extLst>
              <a:ext uri="{FF2B5EF4-FFF2-40B4-BE49-F238E27FC236}">
                <a16:creationId xmlns:a16="http://schemas.microsoft.com/office/drawing/2014/main" id="{4EADA2ED-8A8C-4D17-8798-F26BF3B4CE25}"/>
              </a:ext>
            </a:extLst>
          </p:cNvPr>
          <p:cNvSpPr/>
          <p:nvPr userDrawn="1"/>
        </p:nvSpPr>
        <p:spPr>
          <a:xfrm>
            <a:off x="11202264" y="344083"/>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bg1"/>
          </a:solidFill>
          <a:ln w="646" cap="flat">
            <a:noFill/>
            <a:prstDash val="solid"/>
            <a:miter/>
          </a:ln>
        </p:spPr>
        <p:txBody>
          <a:bodyPr rtlCol="0" anchor="ctr"/>
          <a:lstStyle/>
          <a:p>
            <a:endParaRPr lang="en-US" dirty="0"/>
          </a:p>
        </p:txBody>
      </p:sp>
      <p:sp>
        <p:nvSpPr>
          <p:cNvPr id="11" name="Graphic 23">
            <a:extLst>
              <a:ext uri="{FF2B5EF4-FFF2-40B4-BE49-F238E27FC236}">
                <a16:creationId xmlns:a16="http://schemas.microsoft.com/office/drawing/2014/main" id="{54AB3A25-6605-4446-9E53-ACEECD25E27B}"/>
              </a:ext>
            </a:extLst>
          </p:cNvPr>
          <p:cNvSpPr/>
          <p:nvPr userDrawn="1"/>
        </p:nvSpPr>
        <p:spPr>
          <a:xfrm>
            <a:off x="11563141" y="590910"/>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bg1"/>
          </a:solidFill>
          <a:ln w="516" cap="flat">
            <a:noFill/>
            <a:prstDash val="solid"/>
            <a:miter/>
          </a:ln>
        </p:spPr>
        <p:txBody>
          <a:bodyPr rtlCol="0" anchor="ctr"/>
          <a:lstStyle/>
          <a:p>
            <a:endParaRPr lang="en-US" dirty="0"/>
          </a:p>
        </p:txBody>
      </p:sp>
    </p:spTree>
    <p:extLst>
      <p:ext uri="{BB962C8B-B14F-4D97-AF65-F5344CB8AC3E}">
        <p14:creationId xmlns:p14="http://schemas.microsoft.com/office/powerpoint/2010/main" val="1222635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57166-6921-4546-BA2C-99E464681F4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95B9122-6371-4049-B57A-33DED7DA2F76}"/>
              </a:ext>
            </a:extLst>
          </p:cNvPr>
          <p:cNvSpPr>
            <a:spLocks noGrp="1"/>
          </p:cNvSpPr>
          <p:nvPr>
            <p:ph sz="half" idx="1"/>
          </p:nvPr>
        </p:nvSpPr>
        <p:spPr>
          <a:xfrm>
            <a:off x="1444752" y="1825625"/>
            <a:ext cx="4553712" cy="4351338"/>
          </a:xfrm>
        </p:spPr>
        <p:txBody>
          <a:bodyPr>
            <a:norm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BA14555D-0753-4312-A26B-2338813F9BB1}"/>
              </a:ext>
            </a:extLst>
          </p:cNvPr>
          <p:cNvSpPr>
            <a:spLocks noGrp="1"/>
          </p:cNvSpPr>
          <p:nvPr>
            <p:ph sz="half" idx="2"/>
          </p:nvPr>
        </p:nvSpPr>
        <p:spPr>
          <a:xfrm>
            <a:off x="6784848" y="1825625"/>
            <a:ext cx="4553712" cy="4351338"/>
          </a:xfrm>
        </p:spPr>
        <p:txBody>
          <a:bodyPr>
            <a:norm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3FB7E8F4-3FB3-45AB-A381-9093CA95AAE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0" name="Graphic 15">
            <a:extLst>
              <a:ext uri="{FF2B5EF4-FFF2-40B4-BE49-F238E27FC236}">
                <a16:creationId xmlns:a16="http://schemas.microsoft.com/office/drawing/2014/main" id="{D8685329-C6A1-4CB4-8AAE-150D0341F6A2}"/>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
        <p:nvSpPr>
          <p:cNvPr id="12" name="Graphic 16">
            <a:extLst>
              <a:ext uri="{FF2B5EF4-FFF2-40B4-BE49-F238E27FC236}">
                <a16:creationId xmlns:a16="http://schemas.microsoft.com/office/drawing/2014/main" id="{83CE1DAA-30A3-41AE-8AE1-A7EE5C48A6F3}"/>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dirty="0"/>
          </a:p>
        </p:txBody>
      </p:sp>
      <p:sp>
        <p:nvSpPr>
          <p:cNvPr id="14" name="Graphic 14">
            <a:extLst>
              <a:ext uri="{FF2B5EF4-FFF2-40B4-BE49-F238E27FC236}">
                <a16:creationId xmlns:a16="http://schemas.microsoft.com/office/drawing/2014/main" id="{065162DD-7ACB-4F9C-90DD-24C743035892}"/>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Tree>
    <p:extLst>
      <p:ext uri="{BB962C8B-B14F-4D97-AF65-F5344CB8AC3E}">
        <p14:creationId xmlns:p14="http://schemas.microsoft.com/office/powerpoint/2010/main" val="12052880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FDA4224-F4E4-47A4-ACF7-2317493908A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1679907-DC49-4B86-A34C-C97DBC26A93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5DBC8A0-34FC-4B6E-B42B-A721267D89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1" i="0" cap="all" spc="100" baseline="0">
                <a:solidFill>
                  <a:schemeClr val="tx1">
                    <a:tint val="75000"/>
                  </a:schemeClr>
                </a:solidFill>
              </a:defRPr>
            </a:lvl1pPr>
          </a:lstStyle>
          <a:p>
            <a:r>
              <a:rPr lang="en-US" dirty="0"/>
              <a:t>9/3/20XX</a:t>
            </a:r>
          </a:p>
        </p:txBody>
      </p:sp>
      <p:sp>
        <p:nvSpPr>
          <p:cNvPr id="5" name="Footer Placeholder 4">
            <a:extLst>
              <a:ext uri="{FF2B5EF4-FFF2-40B4-BE49-F238E27FC236}">
                <a16:creationId xmlns:a16="http://schemas.microsoft.com/office/drawing/2014/main" id="{609AC0B6-4CC4-4E41-8A4D-F62E17F2857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tx1">
                    <a:tint val="75000"/>
                  </a:schemeClr>
                </a:solidFill>
              </a:defRPr>
            </a:lvl1pPr>
          </a:lstStyle>
          <a:p>
            <a:r>
              <a:rPr lang="en-US" dirty="0"/>
              <a:t>Presentation Title</a:t>
            </a:r>
          </a:p>
        </p:txBody>
      </p:sp>
      <p:sp>
        <p:nvSpPr>
          <p:cNvPr id="6" name="Slide Number Placeholder 5">
            <a:extLst>
              <a:ext uri="{FF2B5EF4-FFF2-40B4-BE49-F238E27FC236}">
                <a16:creationId xmlns:a16="http://schemas.microsoft.com/office/drawing/2014/main" id="{F6C0E9BD-90BD-46AE-8A0D-06796ADB760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1" i="0" cap="all" spc="100" baseline="0">
                <a:solidFill>
                  <a:schemeClr val="tx1">
                    <a:tint val="75000"/>
                  </a:schemeClr>
                </a:solidFill>
              </a:defRPr>
            </a:lvl1pPr>
          </a:lstStyle>
          <a:p>
            <a:fld id="{D8DA9DAA-006C-4F4B-980E-E3DF019B24E2}" type="slidenum">
              <a:rPr lang="en-US" smtClean="0"/>
              <a:t>‹#›</a:t>
            </a:fld>
            <a:endParaRPr lang="en-US" dirty="0"/>
          </a:p>
        </p:txBody>
      </p:sp>
    </p:spTree>
    <p:extLst>
      <p:ext uri="{BB962C8B-B14F-4D97-AF65-F5344CB8AC3E}">
        <p14:creationId xmlns:p14="http://schemas.microsoft.com/office/powerpoint/2010/main" val="1999713800"/>
      </p:ext>
    </p:extLst>
  </p:cSld>
  <p:clrMap bg1="lt1" tx1="dk1" bg2="lt2" tx2="dk2" accent1="accent1" accent2="accent2" accent3="accent3" accent4="accent4" accent5="accent5" accent6="accent6" hlink="hlink" folHlink="folHlink"/>
  <p:sldLayoutIdLst>
    <p:sldLayoutId id="2147483697" r:id="rId1"/>
    <p:sldLayoutId id="2147483708" r:id="rId2"/>
    <p:sldLayoutId id="2147483717" r:id="rId3"/>
    <p:sldLayoutId id="2147483710" r:id="rId4"/>
    <p:sldLayoutId id="2147483709" r:id="rId5"/>
    <p:sldLayoutId id="2147483698" r:id="rId6"/>
    <p:sldLayoutId id="2147483713" r:id="rId7"/>
    <p:sldLayoutId id="2147483712" r:id="rId8"/>
    <p:sldLayoutId id="2147483700" r:id="rId9"/>
    <p:sldLayoutId id="2147483701" r:id="rId10"/>
    <p:sldLayoutId id="2147483716" r:id="rId11"/>
    <p:sldLayoutId id="2147483714" r:id="rId12"/>
    <p:sldLayoutId id="2147483715" r:id="rId13"/>
    <p:sldLayoutId id="2147483702" r:id="rId14"/>
    <p:sldLayoutId id="2147483703" r:id="rId15"/>
    <p:sldLayoutId id="2147483704" r:id="rId16"/>
    <p:sldLayoutId id="2147483705" r:id="rId17"/>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12.xml"/><Relationship Id="rId5" Type="http://schemas.openxmlformats.org/officeDocument/2006/relationships/image" Target="../media/image7.png"/><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13.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A9968B-2619-4F71-AB00-4C493E120805}"/>
              </a:ext>
            </a:extLst>
          </p:cNvPr>
          <p:cNvSpPr>
            <a:spLocks noGrp="1"/>
          </p:cNvSpPr>
          <p:nvPr>
            <p:ph type="ctrTitle"/>
          </p:nvPr>
        </p:nvSpPr>
        <p:spPr>
          <a:xfrm>
            <a:off x="1487424" y="307688"/>
            <a:ext cx="6272784" cy="2843784"/>
          </a:xfrm>
        </p:spPr>
        <p:txBody>
          <a:bodyPr>
            <a:normAutofit/>
          </a:bodyPr>
          <a:lstStyle/>
          <a:p>
            <a:r>
              <a:rPr lang="en-US" sz="4400" dirty="0"/>
              <a:t>Women’s Mental Health During the Pandemic</a:t>
            </a:r>
            <a:br>
              <a:rPr lang="en-US" dirty="0"/>
            </a:br>
            <a:endParaRPr lang="en-US" dirty="0"/>
          </a:p>
        </p:txBody>
      </p:sp>
      <p:sp>
        <p:nvSpPr>
          <p:cNvPr id="3" name="Subtitle 2">
            <a:extLst>
              <a:ext uri="{FF2B5EF4-FFF2-40B4-BE49-F238E27FC236}">
                <a16:creationId xmlns:a16="http://schemas.microsoft.com/office/drawing/2014/main" id="{A5F14073-9F68-4B7E-A576-26899D58C7A9}"/>
              </a:ext>
            </a:extLst>
          </p:cNvPr>
          <p:cNvSpPr>
            <a:spLocks noGrp="1"/>
          </p:cNvSpPr>
          <p:nvPr>
            <p:ph type="subTitle" idx="1"/>
          </p:nvPr>
        </p:nvSpPr>
        <p:spPr/>
        <p:txBody>
          <a:bodyPr/>
          <a:lstStyle/>
          <a:p>
            <a:r>
              <a:rPr lang="en-US" sz="2000" dirty="0" err="1">
                <a:solidFill>
                  <a:schemeClr val="bg1"/>
                </a:solidFill>
              </a:rPr>
              <a:t>Ja’Nay</a:t>
            </a:r>
            <a:r>
              <a:rPr lang="en-US" sz="2000" dirty="0">
                <a:solidFill>
                  <a:schemeClr val="bg1"/>
                </a:solidFill>
              </a:rPr>
              <a:t> Dunn</a:t>
            </a:r>
          </a:p>
          <a:p>
            <a:endParaRPr lang="en-US" dirty="0"/>
          </a:p>
        </p:txBody>
      </p:sp>
      <p:pic>
        <p:nvPicPr>
          <p:cNvPr id="4" name="Picture Placeholder 5" descr="mountains at sunset">
            <a:extLst>
              <a:ext uri="{FF2B5EF4-FFF2-40B4-BE49-F238E27FC236}">
                <a16:creationId xmlns:a16="http://schemas.microsoft.com/office/drawing/2014/main" id="{15EA160F-58BD-4A6B-F06E-298CC14C0803}"/>
              </a:ext>
            </a:extLst>
          </p:cNvPr>
          <p:cNvPicPr>
            <a:picLocks noChangeAspect="1"/>
          </p:cNvPicPr>
          <p:nvPr/>
        </p:nvPicPr>
        <p:blipFill rotWithShape="1">
          <a:blip r:embed="rId3"/>
          <a:srcRect/>
          <a:stretch/>
        </p:blipFill>
        <p:spPr>
          <a:xfrm>
            <a:off x="2388028" y="2943715"/>
            <a:ext cx="3707972" cy="3707971"/>
          </a:xfrm>
          <a:custGeom>
            <a:avLst/>
            <a:gdLst>
              <a:gd name="connsiteX0" fmla="*/ 1853986 w 3707972"/>
              <a:gd name="connsiteY0" fmla="*/ 0 h 3707971"/>
              <a:gd name="connsiteX1" fmla="*/ 3707972 w 3707972"/>
              <a:gd name="connsiteY1" fmla="*/ 1853986 h 3707971"/>
              <a:gd name="connsiteX2" fmla="*/ 2043545 w 3707972"/>
              <a:gd name="connsiteY2" fmla="*/ 3698400 h 3707971"/>
              <a:gd name="connsiteX3" fmla="*/ 1854006 w 3707972"/>
              <a:gd name="connsiteY3" fmla="*/ 3707971 h 3707971"/>
              <a:gd name="connsiteX4" fmla="*/ 1853966 w 3707972"/>
              <a:gd name="connsiteY4" fmla="*/ 3707971 h 3707971"/>
              <a:gd name="connsiteX5" fmla="*/ 1664427 w 3707972"/>
              <a:gd name="connsiteY5" fmla="*/ 3698400 h 3707971"/>
              <a:gd name="connsiteX6" fmla="*/ 0 w 3707972"/>
              <a:gd name="connsiteY6" fmla="*/ 1853986 h 3707971"/>
              <a:gd name="connsiteX7" fmla="*/ 1853986 w 3707972"/>
              <a:gd name="connsiteY7" fmla="*/ 0 h 3707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07972" h="3707971">
                <a:moveTo>
                  <a:pt x="1853986" y="0"/>
                </a:moveTo>
                <a:cubicBezTo>
                  <a:pt x="2877914" y="0"/>
                  <a:pt x="3707972" y="830058"/>
                  <a:pt x="3707972" y="1853986"/>
                </a:cubicBezTo>
                <a:cubicBezTo>
                  <a:pt x="3707972" y="2813919"/>
                  <a:pt x="2978429" y="3603458"/>
                  <a:pt x="2043545" y="3698400"/>
                </a:cubicBezTo>
                <a:lnTo>
                  <a:pt x="1854006" y="3707971"/>
                </a:lnTo>
                <a:lnTo>
                  <a:pt x="1853966" y="3707971"/>
                </a:lnTo>
                <a:lnTo>
                  <a:pt x="1664427" y="3698400"/>
                </a:lnTo>
                <a:cubicBezTo>
                  <a:pt x="729543" y="3603458"/>
                  <a:pt x="0" y="2813919"/>
                  <a:pt x="0" y="1853986"/>
                </a:cubicBezTo>
                <a:cubicBezTo>
                  <a:pt x="0" y="830058"/>
                  <a:pt x="830058" y="0"/>
                  <a:pt x="1853986" y="0"/>
                </a:cubicBezTo>
                <a:close/>
              </a:path>
            </a:pathLst>
          </a:custGeom>
        </p:spPr>
      </p:pic>
      <p:pic>
        <p:nvPicPr>
          <p:cNvPr id="5" name="Picture Placeholder 10" descr="mountains at sunset">
            <a:extLst>
              <a:ext uri="{FF2B5EF4-FFF2-40B4-BE49-F238E27FC236}">
                <a16:creationId xmlns:a16="http://schemas.microsoft.com/office/drawing/2014/main" id="{2DC38544-6C58-2B12-9586-37F4CB446D6C}"/>
              </a:ext>
            </a:extLst>
          </p:cNvPr>
          <p:cNvPicPr>
            <a:picLocks noChangeAspect="1"/>
          </p:cNvPicPr>
          <p:nvPr/>
        </p:nvPicPr>
        <p:blipFill rotWithShape="1">
          <a:blip r:embed="rId4"/>
          <a:srcRect t="347" b="347"/>
          <a:stretch/>
        </p:blipFill>
        <p:spPr>
          <a:xfrm>
            <a:off x="7904402" y="132895"/>
            <a:ext cx="2290065" cy="2273502"/>
          </a:xfrm>
          <a:custGeom>
            <a:avLst/>
            <a:gdLst>
              <a:gd name="connsiteX0" fmla="*/ 1145032 w 2290065"/>
              <a:gd name="connsiteY0" fmla="*/ 0 h 2273502"/>
              <a:gd name="connsiteX1" fmla="*/ 2290065 w 2290065"/>
              <a:gd name="connsiteY1" fmla="*/ 1145033 h 2273502"/>
              <a:gd name="connsiteX2" fmla="*/ 1375797 w 2290065"/>
              <a:gd name="connsiteY2" fmla="*/ 2266803 h 2273502"/>
              <a:gd name="connsiteX3" fmla="*/ 1331903 w 2290065"/>
              <a:gd name="connsiteY3" fmla="*/ 2273502 h 2273502"/>
              <a:gd name="connsiteX4" fmla="*/ 958162 w 2290065"/>
              <a:gd name="connsiteY4" fmla="*/ 2273502 h 2273502"/>
              <a:gd name="connsiteX5" fmla="*/ 914268 w 2290065"/>
              <a:gd name="connsiteY5" fmla="*/ 2266803 h 2273502"/>
              <a:gd name="connsiteX6" fmla="*/ 5911 w 2290065"/>
              <a:gd name="connsiteY6" fmla="*/ 1262106 h 2273502"/>
              <a:gd name="connsiteX7" fmla="*/ 0 w 2290065"/>
              <a:gd name="connsiteY7" fmla="*/ 1145053 h 2273502"/>
              <a:gd name="connsiteX8" fmla="*/ 0 w 2290065"/>
              <a:gd name="connsiteY8" fmla="*/ 1145014 h 2273502"/>
              <a:gd name="connsiteX9" fmla="*/ 5911 w 2290065"/>
              <a:gd name="connsiteY9" fmla="*/ 1027960 h 2273502"/>
              <a:gd name="connsiteX10" fmla="*/ 1145032 w 2290065"/>
              <a:gd name="connsiteY10" fmla="*/ 0 h 2273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90065" h="2273502">
                <a:moveTo>
                  <a:pt x="1145032" y="0"/>
                </a:moveTo>
                <a:cubicBezTo>
                  <a:pt x="1777417" y="0"/>
                  <a:pt x="2290065" y="512649"/>
                  <a:pt x="2290065" y="1145033"/>
                </a:cubicBezTo>
                <a:cubicBezTo>
                  <a:pt x="2290065" y="1698370"/>
                  <a:pt x="1897569" y="2160033"/>
                  <a:pt x="1375797" y="2266803"/>
                </a:cubicBezTo>
                <a:lnTo>
                  <a:pt x="1331903" y="2273502"/>
                </a:lnTo>
                <a:lnTo>
                  <a:pt x="958162" y="2273502"/>
                </a:lnTo>
                <a:lnTo>
                  <a:pt x="914268" y="2266803"/>
                </a:lnTo>
                <a:cubicBezTo>
                  <a:pt x="429765" y="2167660"/>
                  <a:pt x="56730" y="1762511"/>
                  <a:pt x="5911" y="1262106"/>
                </a:cubicBezTo>
                <a:lnTo>
                  <a:pt x="0" y="1145053"/>
                </a:lnTo>
                <a:lnTo>
                  <a:pt x="0" y="1145014"/>
                </a:lnTo>
                <a:lnTo>
                  <a:pt x="5911" y="1027960"/>
                </a:lnTo>
                <a:cubicBezTo>
                  <a:pt x="64548" y="450571"/>
                  <a:pt x="552172" y="0"/>
                  <a:pt x="1145032" y="0"/>
                </a:cubicBezTo>
                <a:close/>
              </a:path>
            </a:pathLst>
          </a:custGeom>
        </p:spPr>
      </p:pic>
      <p:pic>
        <p:nvPicPr>
          <p:cNvPr id="6" name="Picture Placeholder 7" descr="mountains under the night sky just before dawn">
            <a:extLst>
              <a:ext uri="{FF2B5EF4-FFF2-40B4-BE49-F238E27FC236}">
                <a16:creationId xmlns:a16="http://schemas.microsoft.com/office/drawing/2014/main" id="{493A107B-40E7-DDC6-4FFA-60DE6A27CDC1}"/>
              </a:ext>
            </a:extLst>
          </p:cNvPr>
          <p:cNvPicPr>
            <a:picLocks noChangeAspect="1"/>
          </p:cNvPicPr>
          <p:nvPr/>
        </p:nvPicPr>
        <p:blipFill rotWithShape="1">
          <a:blip r:embed="rId5"/>
          <a:srcRect l="71" r="71"/>
          <a:stretch/>
        </p:blipFill>
        <p:spPr>
          <a:xfrm>
            <a:off x="10339698" y="2541758"/>
            <a:ext cx="1480881" cy="1480884"/>
          </a:xfrm>
          <a:custGeom>
            <a:avLst/>
            <a:gdLst>
              <a:gd name="connsiteX0" fmla="*/ 2133823 w 4266960"/>
              <a:gd name="connsiteY0" fmla="*/ 0 h 4266968"/>
              <a:gd name="connsiteX1" fmla="*/ 4256628 w 4266960"/>
              <a:gd name="connsiteY1" fmla="*/ 1915652 h 4266968"/>
              <a:gd name="connsiteX2" fmla="*/ 4266960 w 4266960"/>
              <a:gd name="connsiteY2" fmla="*/ 2120258 h 4266968"/>
              <a:gd name="connsiteX3" fmla="*/ 4266960 w 4266960"/>
              <a:gd name="connsiteY3" fmla="*/ 2147389 h 4266968"/>
              <a:gd name="connsiteX4" fmla="*/ 4256628 w 4266960"/>
              <a:gd name="connsiteY4" fmla="*/ 2351994 h 4266968"/>
              <a:gd name="connsiteX5" fmla="*/ 2351994 w 4266960"/>
              <a:gd name="connsiteY5" fmla="*/ 4256629 h 4266968"/>
              <a:gd name="connsiteX6" fmla="*/ 2147230 w 4266960"/>
              <a:gd name="connsiteY6" fmla="*/ 4266968 h 4266968"/>
              <a:gd name="connsiteX7" fmla="*/ 2120416 w 4266960"/>
              <a:gd name="connsiteY7" fmla="*/ 4266968 h 4266968"/>
              <a:gd name="connsiteX8" fmla="*/ 1915652 w 4266960"/>
              <a:gd name="connsiteY8" fmla="*/ 4256629 h 4266968"/>
              <a:gd name="connsiteX9" fmla="*/ 0 w 4266960"/>
              <a:gd name="connsiteY9" fmla="*/ 2133823 h 4266968"/>
              <a:gd name="connsiteX10" fmla="*/ 2133823 w 4266960"/>
              <a:gd name="connsiteY10" fmla="*/ 0 h 426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66960" h="4266968">
                <a:moveTo>
                  <a:pt x="2133823" y="0"/>
                </a:moveTo>
                <a:cubicBezTo>
                  <a:pt x="3238644" y="0"/>
                  <a:pt x="4147355" y="839660"/>
                  <a:pt x="4256628" y="1915652"/>
                </a:cubicBezTo>
                <a:lnTo>
                  <a:pt x="4266960" y="2120258"/>
                </a:lnTo>
                <a:lnTo>
                  <a:pt x="4266960" y="2147389"/>
                </a:lnTo>
                <a:lnTo>
                  <a:pt x="4256628" y="2351994"/>
                </a:lnTo>
                <a:cubicBezTo>
                  <a:pt x="4154640" y="3356254"/>
                  <a:pt x="3356253" y="4154640"/>
                  <a:pt x="2351994" y="4256629"/>
                </a:cubicBezTo>
                <a:lnTo>
                  <a:pt x="2147230" y="4266968"/>
                </a:lnTo>
                <a:lnTo>
                  <a:pt x="2120416" y="4266968"/>
                </a:lnTo>
                <a:lnTo>
                  <a:pt x="1915652" y="4256629"/>
                </a:lnTo>
                <a:cubicBezTo>
                  <a:pt x="839660" y="4147356"/>
                  <a:pt x="0" y="3238645"/>
                  <a:pt x="0" y="2133823"/>
                </a:cubicBezTo>
                <a:cubicBezTo>
                  <a:pt x="0" y="955346"/>
                  <a:pt x="955346" y="0"/>
                  <a:pt x="2133823" y="0"/>
                </a:cubicBezTo>
                <a:close/>
              </a:path>
            </a:pathLst>
          </a:custGeom>
        </p:spPr>
      </p:pic>
    </p:spTree>
    <p:extLst>
      <p:ext uri="{BB962C8B-B14F-4D97-AF65-F5344CB8AC3E}">
        <p14:creationId xmlns:p14="http://schemas.microsoft.com/office/powerpoint/2010/main" val="1147698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CDA59-55A0-4EA5-B3E4-646D1D3B4CEB}"/>
              </a:ext>
            </a:extLst>
          </p:cNvPr>
          <p:cNvSpPr>
            <a:spLocks noGrp="1"/>
          </p:cNvSpPr>
          <p:nvPr>
            <p:ph type="title"/>
          </p:nvPr>
        </p:nvSpPr>
        <p:spPr/>
        <p:txBody>
          <a:bodyPr>
            <a:normAutofit/>
          </a:bodyPr>
          <a:lstStyle/>
          <a:p>
            <a:r>
              <a:rPr lang="en-US" sz="5400" dirty="0"/>
              <a:t>Known Issues and Challenges </a:t>
            </a:r>
          </a:p>
        </p:txBody>
      </p:sp>
      <p:sp>
        <p:nvSpPr>
          <p:cNvPr id="3" name="Text Placeholder 2">
            <a:extLst>
              <a:ext uri="{FF2B5EF4-FFF2-40B4-BE49-F238E27FC236}">
                <a16:creationId xmlns:a16="http://schemas.microsoft.com/office/drawing/2014/main" id="{D14ABC42-7E22-4F59-A0B6-AD98B5CAE0C5}"/>
              </a:ext>
            </a:extLst>
          </p:cNvPr>
          <p:cNvSpPr>
            <a:spLocks noGrp="1"/>
          </p:cNvSpPr>
          <p:nvPr>
            <p:ph type="body" idx="1"/>
          </p:nvPr>
        </p:nvSpPr>
        <p:spPr>
          <a:xfrm>
            <a:off x="1271336" y="1936751"/>
            <a:ext cx="7840579" cy="823912"/>
          </a:xfrm>
        </p:spPr>
        <p:txBody>
          <a:bodyPr>
            <a:normAutofit/>
          </a:bodyPr>
          <a:lstStyle/>
          <a:p>
            <a:r>
              <a:rPr lang="en-US" dirty="0"/>
              <a:t>Women that identify as Black/African American</a:t>
            </a:r>
          </a:p>
        </p:txBody>
      </p:sp>
      <p:sp>
        <p:nvSpPr>
          <p:cNvPr id="4" name="Content Placeholder 3">
            <a:extLst>
              <a:ext uri="{FF2B5EF4-FFF2-40B4-BE49-F238E27FC236}">
                <a16:creationId xmlns:a16="http://schemas.microsoft.com/office/drawing/2014/main" id="{1FE9CB6C-6FF8-4B8C-9B41-2DDD39B25DE3}"/>
              </a:ext>
            </a:extLst>
          </p:cNvPr>
          <p:cNvSpPr>
            <a:spLocks noGrp="1"/>
          </p:cNvSpPr>
          <p:nvPr>
            <p:ph sz="half" idx="2"/>
          </p:nvPr>
        </p:nvSpPr>
        <p:spPr>
          <a:xfrm>
            <a:off x="1447800" y="3006726"/>
            <a:ext cx="10515600" cy="2671762"/>
          </a:xfrm>
        </p:spPr>
        <p:txBody>
          <a:bodyPr>
            <a:normAutofit/>
          </a:bodyPr>
          <a:lstStyle/>
          <a:p>
            <a:pPr marL="0" indent="0">
              <a:buNone/>
            </a:pPr>
            <a:r>
              <a:rPr lang="en-US" sz="2000" dirty="0"/>
              <a:t>• Underreporting: For example, black women historical trauma of data- some black  women may feel reluctant to report systems for fear of judgement or discrimination. </a:t>
            </a:r>
          </a:p>
          <a:p>
            <a:pPr marL="0" indent="0">
              <a:buNone/>
            </a:pPr>
            <a:r>
              <a:rPr lang="en-US" sz="2000" dirty="0"/>
              <a:t>•</a:t>
            </a:r>
            <a:r>
              <a:rPr lang="en-US" dirty="0"/>
              <a:t> </a:t>
            </a:r>
            <a:r>
              <a:rPr lang="en-US" sz="2000" dirty="0"/>
              <a:t>Possible bias in the data. For example, black  women may not have the access to mental health services. </a:t>
            </a:r>
          </a:p>
          <a:p>
            <a:pPr marL="0" indent="0">
              <a:buNone/>
            </a:pPr>
            <a:r>
              <a:rPr lang="en-US" sz="2000" dirty="0"/>
              <a:t>• Intersectionality: Some black  women experience mental health symptoms differently than other culture groups. </a:t>
            </a:r>
          </a:p>
          <a:p>
            <a:pPr marL="0" indent="0">
              <a:buNone/>
            </a:pPr>
            <a:r>
              <a:rPr lang="en-US" sz="2000" dirty="0"/>
              <a:t>• Sample size</a:t>
            </a:r>
          </a:p>
        </p:txBody>
      </p:sp>
    </p:spTree>
    <p:extLst>
      <p:ext uri="{BB962C8B-B14F-4D97-AF65-F5344CB8AC3E}">
        <p14:creationId xmlns:p14="http://schemas.microsoft.com/office/powerpoint/2010/main" val="14034552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9FB28F-C9D7-439B-B863-44B4E851A0B0}"/>
              </a:ext>
            </a:extLst>
          </p:cNvPr>
          <p:cNvSpPr>
            <a:spLocks noGrp="1"/>
          </p:cNvSpPr>
          <p:nvPr>
            <p:ph type="ctrTitle"/>
          </p:nvPr>
        </p:nvSpPr>
        <p:spPr>
          <a:xfrm>
            <a:off x="6391654" y="301752"/>
            <a:ext cx="4434840" cy="886968"/>
          </a:xfrm>
        </p:spPr>
        <p:txBody>
          <a:bodyPr>
            <a:noAutofit/>
          </a:bodyPr>
          <a:lstStyle/>
          <a:p>
            <a:r>
              <a:rPr lang="en-US" sz="3600" u="sng" dirty="0"/>
              <a:t>Recommendations</a:t>
            </a:r>
          </a:p>
        </p:txBody>
      </p:sp>
      <p:sp>
        <p:nvSpPr>
          <p:cNvPr id="8" name="Subtitle 7">
            <a:extLst>
              <a:ext uri="{FF2B5EF4-FFF2-40B4-BE49-F238E27FC236}">
                <a16:creationId xmlns:a16="http://schemas.microsoft.com/office/drawing/2014/main" id="{50061247-EA4F-4DFA-AFCE-648487762CF7}"/>
              </a:ext>
            </a:extLst>
          </p:cNvPr>
          <p:cNvSpPr>
            <a:spLocks noGrp="1"/>
          </p:cNvSpPr>
          <p:nvPr>
            <p:ph type="subTitle" idx="1"/>
          </p:nvPr>
        </p:nvSpPr>
        <p:spPr/>
        <p:txBody>
          <a:bodyPr>
            <a:normAutofit fontScale="70000" lnSpcReduction="20000"/>
          </a:bodyPr>
          <a:lstStyle/>
          <a:p>
            <a:pPr marL="342900" indent="-342900">
              <a:buFont typeface="Arial" panose="020B0604020202020204" pitchFamily="34" charset="0"/>
              <a:buChar char="•"/>
            </a:pPr>
            <a:r>
              <a:rPr lang="en-US" dirty="0"/>
              <a:t>National Suicide Prevention Lifeline: 1-800-273-TALK (8255)</a:t>
            </a:r>
          </a:p>
          <a:p>
            <a:pPr marL="342900" indent="-342900">
              <a:buFont typeface="Arial" panose="020B0604020202020204" pitchFamily="34" charset="0"/>
              <a:buChar char="•"/>
            </a:pPr>
            <a:r>
              <a:rPr lang="en-US" dirty="0"/>
              <a:t>Crisis Text Line: Text HOME to 741741</a:t>
            </a:r>
          </a:p>
          <a:p>
            <a:pPr marL="342900" indent="-342900">
              <a:buFont typeface="Arial" panose="020B0604020202020204" pitchFamily="34" charset="0"/>
              <a:buChar char="•"/>
            </a:pPr>
            <a:r>
              <a:rPr lang="en-US" dirty="0"/>
              <a:t>Substance Abuse and Mental Health Services Administration (SAMHSA) National Helpline: 1-800-662-HELP (4357)</a:t>
            </a:r>
          </a:p>
          <a:p>
            <a:pPr marL="342900" indent="-342900">
              <a:buFont typeface="Arial" panose="020B0604020202020204" pitchFamily="34" charset="0"/>
              <a:buChar char="•"/>
            </a:pPr>
            <a:r>
              <a:rPr lang="en-US" dirty="0"/>
              <a:t>National Alliance on Mental Illness (NAMI) </a:t>
            </a:r>
            <a:r>
              <a:rPr lang="en-US" dirty="0" err="1"/>
              <a:t>HelpLine</a:t>
            </a:r>
            <a:r>
              <a:rPr lang="en-US" dirty="0"/>
              <a:t>: 1-800-950-NAMI (6264)</a:t>
            </a:r>
          </a:p>
          <a:p>
            <a:pPr marL="342900" indent="-342900">
              <a:buFont typeface="Arial" panose="020B0604020202020204" pitchFamily="34" charset="0"/>
              <a:buChar char="•"/>
            </a:pPr>
            <a:r>
              <a:rPr lang="en-US" dirty="0"/>
              <a:t>American Psychological Association (APA) Help Center: 1-800-374-2721</a:t>
            </a:r>
          </a:p>
          <a:p>
            <a:pPr marL="342900" indent="-342900">
              <a:buFont typeface="Arial" panose="020B0604020202020204" pitchFamily="34" charset="0"/>
              <a:buChar char="•"/>
            </a:pPr>
            <a:r>
              <a:rPr lang="en-US" dirty="0"/>
              <a:t>The Trevor Project (LGBTQ+ Youth): 1-866-488-7386</a:t>
            </a:r>
          </a:p>
          <a:p>
            <a:pPr marL="342900" indent="-342900">
              <a:buFont typeface="Arial" panose="020B0604020202020204" pitchFamily="34" charset="0"/>
              <a:buChar char="•"/>
            </a:pPr>
            <a:r>
              <a:rPr lang="en-US" dirty="0"/>
              <a:t>Veterans Crisis Line: 1-800-273-8255, press 1</a:t>
            </a:r>
          </a:p>
          <a:p>
            <a:pPr marL="342900" indent="-342900">
              <a:buFont typeface="Arial" panose="020B0604020202020204" pitchFamily="34" charset="0"/>
              <a:buChar char="•"/>
            </a:pPr>
            <a:r>
              <a:rPr lang="en-US" dirty="0"/>
              <a:t>National Eating Disorders Association (NEDA) Helpline: 1-800-931-2237</a:t>
            </a:r>
          </a:p>
          <a:p>
            <a:pPr marL="342900" indent="-342900">
              <a:buFont typeface="Arial" panose="020B0604020202020204" pitchFamily="34" charset="0"/>
              <a:buChar char="•"/>
            </a:pPr>
            <a:r>
              <a:rPr lang="en-US" dirty="0"/>
              <a:t>Trans Lifeline: 1-877-565-8860</a:t>
            </a:r>
          </a:p>
          <a:p>
            <a:pPr marL="342900" indent="-342900">
              <a:buFont typeface="Arial" panose="020B0604020202020204" pitchFamily="34" charset="0"/>
              <a:buChar char="•"/>
            </a:pPr>
            <a:r>
              <a:rPr lang="en-US" dirty="0"/>
              <a:t>National Domestic Violence Hotline: 1-800-799-SAFE (7233)</a:t>
            </a:r>
          </a:p>
        </p:txBody>
      </p:sp>
      <p:pic>
        <p:nvPicPr>
          <p:cNvPr id="22" name="Picture Placeholder 21" descr="mountains under near dusk sky">
            <a:extLst>
              <a:ext uri="{FF2B5EF4-FFF2-40B4-BE49-F238E27FC236}">
                <a16:creationId xmlns:a16="http://schemas.microsoft.com/office/drawing/2014/main" id="{D8AC51EB-1C22-4303-8354-FC97950C7DE6}"/>
              </a:ext>
            </a:extLst>
          </p:cNvPr>
          <p:cNvPicPr>
            <a:picLocks noGrp="1" noChangeAspect="1"/>
          </p:cNvPicPr>
          <p:nvPr>
            <p:ph type="pic" sz="quarter" idx="13"/>
          </p:nvPr>
        </p:nvPicPr>
        <p:blipFill rotWithShape="1">
          <a:blip r:embed="rId3"/>
          <a:srcRect t="63" b="63"/>
          <a:stretch/>
        </p:blipFill>
        <p:spPr/>
      </p:pic>
      <p:pic>
        <p:nvPicPr>
          <p:cNvPr id="18" name="Picture Placeholder 17" descr="mountains at sunset">
            <a:extLst>
              <a:ext uri="{FF2B5EF4-FFF2-40B4-BE49-F238E27FC236}">
                <a16:creationId xmlns:a16="http://schemas.microsoft.com/office/drawing/2014/main" id="{B503D699-E643-4969-9463-5C6331D0C869}"/>
              </a:ext>
            </a:extLst>
          </p:cNvPr>
          <p:cNvPicPr>
            <a:picLocks noGrp="1" noChangeAspect="1"/>
          </p:cNvPicPr>
          <p:nvPr>
            <p:ph type="pic" sz="quarter" idx="14"/>
          </p:nvPr>
        </p:nvPicPr>
        <p:blipFill rotWithShape="1">
          <a:blip r:embed="rId4"/>
          <a:srcRect t="177" b="177"/>
          <a:stretch/>
        </p:blipFill>
        <p:spPr/>
      </p:pic>
      <p:pic>
        <p:nvPicPr>
          <p:cNvPr id="20" name="Picture Placeholder 19" descr="mountains at sunset">
            <a:extLst>
              <a:ext uri="{FF2B5EF4-FFF2-40B4-BE49-F238E27FC236}">
                <a16:creationId xmlns:a16="http://schemas.microsoft.com/office/drawing/2014/main" id="{B8714555-7486-4DD7-A96C-52C276483584}"/>
              </a:ext>
            </a:extLst>
          </p:cNvPr>
          <p:cNvPicPr>
            <a:picLocks noGrp="1" noChangeAspect="1"/>
          </p:cNvPicPr>
          <p:nvPr>
            <p:ph type="pic" sz="quarter" idx="15"/>
          </p:nvPr>
        </p:nvPicPr>
        <p:blipFill rotWithShape="1">
          <a:blip r:embed="rId5"/>
          <a:srcRect t="209" b="209"/>
          <a:stretch/>
        </p:blipFill>
        <p:spPr/>
      </p:pic>
      <p:sp>
        <p:nvSpPr>
          <p:cNvPr id="23" name="Footer Placeholder 22">
            <a:extLst>
              <a:ext uri="{FF2B5EF4-FFF2-40B4-BE49-F238E27FC236}">
                <a16:creationId xmlns:a16="http://schemas.microsoft.com/office/drawing/2014/main" id="{249ACE4E-0038-4BA2-8883-8C3F73B79C44}"/>
              </a:ext>
            </a:extLst>
          </p:cNvPr>
          <p:cNvSpPr>
            <a:spLocks noGrp="1"/>
          </p:cNvSpPr>
          <p:nvPr>
            <p:ph type="ftr" sz="quarter" idx="11"/>
          </p:nvPr>
        </p:nvSpPr>
        <p:spPr/>
        <p:txBody>
          <a:bodyPr/>
          <a:lstStyle/>
          <a:p>
            <a:r>
              <a:rPr lang="en-US" sz="1200" dirty="0"/>
              <a:t>Women’s Mental Health During the Pandemic</a:t>
            </a:r>
            <a:endParaRPr lang="en-US" dirty="0"/>
          </a:p>
        </p:txBody>
      </p:sp>
      <p:sp>
        <p:nvSpPr>
          <p:cNvPr id="24" name="Slide Number Placeholder 23">
            <a:extLst>
              <a:ext uri="{FF2B5EF4-FFF2-40B4-BE49-F238E27FC236}">
                <a16:creationId xmlns:a16="http://schemas.microsoft.com/office/drawing/2014/main" id="{9A686A52-7630-4675-B383-8C2AD252EC1F}"/>
              </a:ext>
            </a:extLst>
          </p:cNvPr>
          <p:cNvSpPr>
            <a:spLocks noGrp="1"/>
          </p:cNvSpPr>
          <p:nvPr>
            <p:ph type="sldNum" sz="quarter" idx="12"/>
          </p:nvPr>
        </p:nvSpPr>
        <p:spPr/>
        <p:txBody>
          <a:bodyPr/>
          <a:lstStyle/>
          <a:p>
            <a:fld id="{D8DA9DAA-006C-4F4B-980E-E3DF019B24E2}" type="slidenum">
              <a:rPr lang="en-US" smtClean="0"/>
              <a:pPr/>
              <a:t>11</a:t>
            </a:fld>
            <a:endParaRPr lang="en-US" dirty="0"/>
          </a:p>
        </p:txBody>
      </p:sp>
    </p:spTree>
    <p:extLst>
      <p:ext uri="{BB962C8B-B14F-4D97-AF65-F5344CB8AC3E}">
        <p14:creationId xmlns:p14="http://schemas.microsoft.com/office/powerpoint/2010/main" val="35847726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Date Placeholder 21">
            <a:extLst>
              <a:ext uri="{FF2B5EF4-FFF2-40B4-BE49-F238E27FC236}">
                <a16:creationId xmlns:a16="http://schemas.microsoft.com/office/drawing/2014/main" id="{692474E6-3035-46B8-9C05-9B4204E8ED39}"/>
              </a:ext>
            </a:extLst>
          </p:cNvPr>
          <p:cNvSpPr>
            <a:spLocks noGrp="1"/>
          </p:cNvSpPr>
          <p:nvPr>
            <p:ph type="dt" sz="half" idx="10"/>
          </p:nvPr>
        </p:nvSpPr>
        <p:spPr/>
        <p:txBody>
          <a:bodyPr/>
          <a:lstStyle/>
          <a:p>
            <a:r>
              <a:rPr lang="en-US" dirty="0"/>
              <a:t>4/28/2023</a:t>
            </a:r>
          </a:p>
        </p:txBody>
      </p:sp>
      <p:sp>
        <p:nvSpPr>
          <p:cNvPr id="24" name="Slide Number Placeholder 23">
            <a:extLst>
              <a:ext uri="{FF2B5EF4-FFF2-40B4-BE49-F238E27FC236}">
                <a16:creationId xmlns:a16="http://schemas.microsoft.com/office/drawing/2014/main" id="{5D838446-B95D-4AB7-B8CA-D5804BB79A11}"/>
              </a:ext>
            </a:extLst>
          </p:cNvPr>
          <p:cNvSpPr>
            <a:spLocks noGrp="1"/>
          </p:cNvSpPr>
          <p:nvPr>
            <p:ph type="sldNum" sz="quarter" idx="12"/>
          </p:nvPr>
        </p:nvSpPr>
        <p:spPr/>
        <p:txBody>
          <a:bodyPr/>
          <a:lstStyle/>
          <a:p>
            <a:fld id="{D8DA9DAA-006C-4F4B-980E-E3DF019B24E2}" type="slidenum">
              <a:rPr lang="en-US" smtClean="0"/>
              <a:pPr/>
              <a:t>12</a:t>
            </a:fld>
            <a:endParaRPr lang="en-US" dirty="0"/>
          </a:p>
        </p:txBody>
      </p:sp>
      <p:sp>
        <p:nvSpPr>
          <p:cNvPr id="23" name="Footer Placeholder 22">
            <a:extLst>
              <a:ext uri="{FF2B5EF4-FFF2-40B4-BE49-F238E27FC236}">
                <a16:creationId xmlns:a16="http://schemas.microsoft.com/office/drawing/2014/main" id="{DE8D546E-0F46-4CC0-B2B1-8B2430D00C0C}"/>
              </a:ext>
            </a:extLst>
          </p:cNvPr>
          <p:cNvSpPr>
            <a:spLocks noGrp="1"/>
          </p:cNvSpPr>
          <p:nvPr>
            <p:ph type="ftr" sz="quarter" idx="11"/>
          </p:nvPr>
        </p:nvSpPr>
        <p:spPr/>
        <p:txBody>
          <a:bodyPr/>
          <a:lstStyle/>
          <a:p>
            <a:r>
              <a:rPr lang="en-US" sz="1200" dirty="0"/>
              <a:t>Women’s Mental Health During the Pandemic</a:t>
            </a:r>
            <a:endParaRPr lang="en-US" dirty="0"/>
          </a:p>
        </p:txBody>
      </p:sp>
      <p:pic>
        <p:nvPicPr>
          <p:cNvPr id="9" name="Picture Placeholder 8" descr="mountains at sunset">
            <a:extLst>
              <a:ext uri="{FF2B5EF4-FFF2-40B4-BE49-F238E27FC236}">
                <a16:creationId xmlns:a16="http://schemas.microsoft.com/office/drawing/2014/main" id="{C82DA925-978C-48A9-98AD-0653B7A3D2D9}"/>
              </a:ext>
            </a:extLst>
          </p:cNvPr>
          <p:cNvPicPr>
            <a:picLocks noGrp="1" noChangeAspect="1"/>
          </p:cNvPicPr>
          <p:nvPr>
            <p:ph type="pic" sz="quarter" idx="14"/>
          </p:nvPr>
        </p:nvPicPr>
        <p:blipFill rotWithShape="1">
          <a:blip r:embed="rId3"/>
          <a:srcRect t="41" b="41"/>
          <a:stretch/>
        </p:blipFill>
        <p:spPr/>
      </p:pic>
      <p:pic>
        <p:nvPicPr>
          <p:cNvPr id="11" name="Picture Placeholder 10" descr="mountains at sunset">
            <a:extLst>
              <a:ext uri="{FF2B5EF4-FFF2-40B4-BE49-F238E27FC236}">
                <a16:creationId xmlns:a16="http://schemas.microsoft.com/office/drawing/2014/main" id="{E63B7C3F-04A4-43F6-881D-FA11061CBAFA}"/>
              </a:ext>
            </a:extLst>
          </p:cNvPr>
          <p:cNvPicPr>
            <a:picLocks noGrp="1" noChangeAspect="1"/>
          </p:cNvPicPr>
          <p:nvPr>
            <p:ph type="pic" sz="quarter" idx="15"/>
          </p:nvPr>
        </p:nvPicPr>
        <p:blipFill rotWithShape="1">
          <a:blip r:embed="rId4"/>
          <a:srcRect t="347" b="347"/>
          <a:stretch/>
        </p:blipFill>
        <p:spPr>
          <a:xfrm>
            <a:off x="3528345" y="1961695"/>
            <a:ext cx="2290065" cy="2273502"/>
          </a:xfrm>
        </p:spPr>
      </p:pic>
      <p:sp>
        <p:nvSpPr>
          <p:cNvPr id="6" name="Title 5">
            <a:extLst>
              <a:ext uri="{FF2B5EF4-FFF2-40B4-BE49-F238E27FC236}">
                <a16:creationId xmlns:a16="http://schemas.microsoft.com/office/drawing/2014/main" id="{FF777B66-94CB-491C-AC6B-BDAC98E21D57}"/>
              </a:ext>
            </a:extLst>
          </p:cNvPr>
          <p:cNvSpPr>
            <a:spLocks noGrp="1"/>
          </p:cNvSpPr>
          <p:nvPr>
            <p:ph type="title"/>
          </p:nvPr>
        </p:nvSpPr>
        <p:spPr/>
        <p:txBody>
          <a:bodyPr/>
          <a:lstStyle/>
          <a:p>
            <a:r>
              <a:rPr lang="en-US" dirty="0"/>
              <a:t>Thank you</a:t>
            </a:r>
          </a:p>
        </p:txBody>
      </p:sp>
      <p:sp>
        <p:nvSpPr>
          <p:cNvPr id="7" name="Text Placeholder 6">
            <a:extLst>
              <a:ext uri="{FF2B5EF4-FFF2-40B4-BE49-F238E27FC236}">
                <a16:creationId xmlns:a16="http://schemas.microsoft.com/office/drawing/2014/main" id="{42AF1107-8D35-4E35-93C7-D3640946F742}"/>
              </a:ext>
            </a:extLst>
          </p:cNvPr>
          <p:cNvSpPr>
            <a:spLocks noGrp="1"/>
          </p:cNvSpPr>
          <p:nvPr>
            <p:ph type="body" sz="quarter" idx="13"/>
          </p:nvPr>
        </p:nvSpPr>
        <p:spPr/>
        <p:txBody>
          <a:bodyPr/>
          <a:lstStyle/>
          <a:p>
            <a:r>
              <a:rPr lang="en-US" dirty="0"/>
              <a:t>JaNay Dunn</a:t>
            </a:r>
          </a:p>
          <a:p>
            <a:r>
              <a:rPr lang="en-US" dirty="0"/>
              <a:t>janaydunn21@gmail.com</a:t>
            </a:r>
          </a:p>
          <a:p>
            <a:r>
              <a:rPr lang="en-US" dirty="0"/>
              <a:t>https://www.linkedin.com/in/janaydunn21/</a:t>
            </a:r>
          </a:p>
          <a:p>
            <a:endParaRPr lang="en-US" dirty="0"/>
          </a:p>
        </p:txBody>
      </p:sp>
      <p:pic>
        <p:nvPicPr>
          <p:cNvPr id="15" name="Picture Placeholder 14" descr="mountains under near dusk sky">
            <a:extLst>
              <a:ext uri="{FF2B5EF4-FFF2-40B4-BE49-F238E27FC236}">
                <a16:creationId xmlns:a16="http://schemas.microsoft.com/office/drawing/2014/main" id="{3D15FDC1-74B5-4FD8-BD17-0E2502C411A6}"/>
              </a:ext>
            </a:extLst>
          </p:cNvPr>
          <p:cNvPicPr>
            <a:picLocks noGrp="1" noChangeAspect="1"/>
          </p:cNvPicPr>
          <p:nvPr>
            <p:ph type="pic" sz="quarter" idx="17"/>
          </p:nvPr>
        </p:nvPicPr>
        <p:blipFill rotWithShape="1">
          <a:blip r:embed="rId5"/>
          <a:srcRect l="16" r="16"/>
          <a:stretch/>
        </p:blipFill>
        <p:spPr>
          <a:xfrm>
            <a:off x="1092905" y="4051640"/>
            <a:ext cx="3854161" cy="2839018"/>
          </a:xfrm>
        </p:spPr>
      </p:pic>
      <p:pic>
        <p:nvPicPr>
          <p:cNvPr id="13" name="Picture Placeholder 12" descr="mountains under the night sky just before dawn">
            <a:extLst>
              <a:ext uri="{FF2B5EF4-FFF2-40B4-BE49-F238E27FC236}">
                <a16:creationId xmlns:a16="http://schemas.microsoft.com/office/drawing/2014/main" id="{E02C4914-F076-4415-9C5D-A9BDB6CC6110}"/>
              </a:ext>
            </a:extLst>
          </p:cNvPr>
          <p:cNvPicPr>
            <a:picLocks noGrp="1" noChangeAspect="1"/>
          </p:cNvPicPr>
          <p:nvPr>
            <p:ph type="pic" sz="quarter" idx="16"/>
          </p:nvPr>
        </p:nvPicPr>
        <p:blipFill rotWithShape="1">
          <a:blip r:embed="rId6"/>
          <a:srcRect t="108" b="108"/>
          <a:stretch/>
        </p:blipFill>
        <p:spPr>
          <a:xfrm>
            <a:off x="5579539" y="4397198"/>
            <a:ext cx="3119293" cy="2462810"/>
          </a:xfrm>
        </p:spPr>
      </p:pic>
    </p:spTree>
    <p:extLst>
      <p:ext uri="{BB962C8B-B14F-4D97-AF65-F5344CB8AC3E}">
        <p14:creationId xmlns:p14="http://schemas.microsoft.com/office/powerpoint/2010/main" val="9273131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DDBBC93-70DF-4E4E-98E3-08124185AB18}"/>
              </a:ext>
            </a:extLst>
          </p:cNvPr>
          <p:cNvSpPr>
            <a:spLocks noGrp="1"/>
          </p:cNvSpPr>
          <p:nvPr>
            <p:ph type="title"/>
          </p:nvPr>
        </p:nvSpPr>
        <p:spPr/>
        <p:txBody>
          <a:bodyPr/>
          <a:lstStyle/>
          <a:p>
            <a:r>
              <a:rPr lang="en-US" b="1" cap="all" spc="400" dirty="0">
                <a:solidFill>
                  <a:schemeClr val="bg1"/>
                </a:solidFill>
                <a:latin typeface="+mn-lt"/>
              </a:rPr>
              <a:t>Agenda</a:t>
            </a:r>
            <a:endParaRPr lang="en-US" dirty="0"/>
          </a:p>
        </p:txBody>
      </p:sp>
      <p:sp>
        <p:nvSpPr>
          <p:cNvPr id="4" name="Text Placeholder 3">
            <a:extLst>
              <a:ext uri="{FF2B5EF4-FFF2-40B4-BE49-F238E27FC236}">
                <a16:creationId xmlns:a16="http://schemas.microsoft.com/office/drawing/2014/main" id="{65DE74E9-AA78-46C1-845A-0B72FA8AF35E}"/>
              </a:ext>
            </a:extLst>
          </p:cNvPr>
          <p:cNvSpPr>
            <a:spLocks noGrp="1"/>
          </p:cNvSpPr>
          <p:nvPr>
            <p:ph type="body" sz="quarter" idx="13"/>
          </p:nvPr>
        </p:nvSpPr>
        <p:spPr>
          <a:xfrm>
            <a:off x="5202936" y="3515551"/>
            <a:ext cx="5833872" cy="2108781"/>
          </a:xfrm>
        </p:spPr>
        <p:txBody>
          <a:bodyPr/>
          <a:lstStyle/>
          <a:p>
            <a:pPr algn="r"/>
            <a:r>
              <a:rPr lang="en-US" sz="1800" dirty="0">
                <a:solidFill>
                  <a:schemeClr val="bg1"/>
                </a:solidFill>
              </a:rPr>
              <a:t>Introduction</a:t>
            </a:r>
          </a:p>
          <a:p>
            <a:pPr algn="r"/>
            <a:r>
              <a:rPr lang="en-US" sz="1800" dirty="0">
                <a:solidFill>
                  <a:schemeClr val="bg1"/>
                </a:solidFill>
              </a:rPr>
              <a:t>Most experienced symptoms</a:t>
            </a:r>
          </a:p>
          <a:p>
            <a:pPr algn="r"/>
            <a:r>
              <a:rPr lang="en-US" dirty="0"/>
              <a:t>Unemployment Trends </a:t>
            </a:r>
          </a:p>
          <a:p>
            <a:pPr algn="r"/>
            <a:r>
              <a:rPr lang="en-US" dirty="0"/>
              <a:t>Recommendations</a:t>
            </a:r>
          </a:p>
        </p:txBody>
      </p:sp>
      <p:pic>
        <p:nvPicPr>
          <p:cNvPr id="6" name="Picture Placeholder 5" descr="mountains at sunset">
            <a:extLst>
              <a:ext uri="{FF2B5EF4-FFF2-40B4-BE49-F238E27FC236}">
                <a16:creationId xmlns:a16="http://schemas.microsoft.com/office/drawing/2014/main" id="{4642631A-6ABE-41EA-A308-9CF1230F1421}"/>
              </a:ext>
            </a:extLst>
          </p:cNvPr>
          <p:cNvPicPr>
            <a:picLocks noGrp="1" noChangeAspect="1"/>
          </p:cNvPicPr>
          <p:nvPr>
            <p:ph type="pic" sz="quarter" idx="14"/>
          </p:nvPr>
        </p:nvPicPr>
        <p:blipFill rotWithShape="1">
          <a:blip r:embed="rId3"/>
          <a:srcRect/>
          <a:stretch/>
        </p:blipFill>
        <p:spPr/>
      </p:pic>
      <p:sp>
        <p:nvSpPr>
          <p:cNvPr id="7" name="Date Placeholder 6">
            <a:extLst>
              <a:ext uri="{FF2B5EF4-FFF2-40B4-BE49-F238E27FC236}">
                <a16:creationId xmlns:a16="http://schemas.microsoft.com/office/drawing/2014/main" id="{05C25F72-F9A7-42F9-9720-0801ED77D4D1}"/>
              </a:ext>
            </a:extLst>
          </p:cNvPr>
          <p:cNvSpPr>
            <a:spLocks noGrp="1"/>
          </p:cNvSpPr>
          <p:nvPr>
            <p:ph type="dt" sz="half" idx="10"/>
          </p:nvPr>
        </p:nvSpPr>
        <p:spPr/>
        <p:txBody>
          <a:bodyPr/>
          <a:lstStyle/>
          <a:p>
            <a:r>
              <a:rPr lang="en-US" dirty="0"/>
              <a:t>4/28/2023</a:t>
            </a:r>
          </a:p>
        </p:txBody>
      </p:sp>
      <p:sp>
        <p:nvSpPr>
          <p:cNvPr id="8" name="Footer Placeholder 7">
            <a:extLst>
              <a:ext uri="{FF2B5EF4-FFF2-40B4-BE49-F238E27FC236}">
                <a16:creationId xmlns:a16="http://schemas.microsoft.com/office/drawing/2014/main" id="{AEEDFC2F-FF0A-4EC9-A0BB-0AA2B1E6BA4A}"/>
              </a:ext>
            </a:extLst>
          </p:cNvPr>
          <p:cNvSpPr>
            <a:spLocks noGrp="1"/>
          </p:cNvSpPr>
          <p:nvPr>
            <p:ph type="ftr" sz="quarter" idx="11"/>
          </p:nvPr>
        </p:nvSpPr>
        <p:spPr/>
        <p:txBody>
          <a:bodyPr/>
          <a:lstStyle/>
          <a:p>
            <a:r>
              <a:rPr lang="en-US" sz="1200" dirty="0"/>
              <a:t>Women’s Mental Health During the Pandemic</a:t>
            </a:r>
            <a:endParaRPr lang="en-US" dirty="0"/>
          </a:p>
        </p:txBody>
      </p:sp>
      <p:sp>
        <p:nvSpPr>
          <p:cNvPr id="9" name="Slide Number Placeholder 8">
            <a:extLst>
              <a:ext uri="{FF2B5EF4-FFF2-40B4-BE49-F238E27FC236}">
                <a16:creationId xmlns:a16="http://schemas.microsoft.com/office/drawing/2014/main" id="{6DCF8D89-56D9-4E2B-9838-07DFB6E9D2BB}"/>
              </a:ext>
            </a:extLst>
          </p:cNvPr>
          <p:cNvSpPr>
            <a:spLocks noGrp="1"/>
          </p:cNvSpPr>
          <p:nvPr>
            <p:ph type="sldNum" sz="quarter" idx="12"/>
          </p:nvPr>
        </p:nvSpPr>
        <p:spPr/>
        <p:txBody>
          <a:bodyPr/>
          <a:lstStyle/>
          <a:p>
            <a:fld id="{D8DA9DAA-006C-4F4B-980E-E3DF019B24E2}" type="slidenum">
              <a:rPr lang="en-US" smtClean="0"/>
              <a:pPr/>
              <a:t>2</a:t>
            </a:fld>
            <a:endParaRPr lang="en-US" dirty="0"/>
          </a:p>
        </p:txBody>
      </p:sp>
    </p:spTree>
    <p:extLst>
      <p:ext uri="{BB962C8B-B14F-4D97-AF65-F5344CB8AC3E}">
        <p14:creationId xmlns:p14="http://schemas.microsoft.com/office/powerpoint/2010/main" val="16135980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15FF41-AFA4-4D25-AB42-AB034F4B4FEC}"/>
              </a:ext>
            </a:extLst>
          </p:cNvPr>
          <p:cNvSpPr>
            <a:spLocks noGrp="1"/>
          </p:cNvSpPr>
          <p:nvPr>
            <p:ph type="title"/>
          </p:nvPr>
        </p:nvSpPr>
        <p:spPr/>
        <p:txBody>
          <a:bodyPr/>
          <a:lstStyle/>
          <a:p>
            <a:r>
              <a:rPr lang="en-US" dirty="0"/>
              <a:t>Introduction</a:t>
            </a:r>
          </a:p>
        </p:txBody>
      </p:sp>
      <p:sp>
        <p:nvSpPr>
          <p:cNvPr id="4" name="Content Placeholder 3">
            <a:extLst>
              <a:ext uri="{FF2B5EF4-FFF2-40B4-BE49-F238E27FC236}">
                <a16:creationId xmlns:a16="http://schemas.microsoft.com/office/drawing/2014/main" id="{B0881FA9-F3B0-4912-B0E1-352094195C30}"/>
              </a:ext>
            </a:extLst>
          </p:cNvPr>
          <p:cNvSpPr>
            <a:spLocks noGrp="1"/>
          </p:cNvSpPr>
          <p:nvPr>
            <p:ph idx="1"/>
          </p:nvPr>
        </p:nvSpPr>
        <p:spPr>
          <a:xfrm>
            <a:off x="850392" y="2825496"/>
            <a:ext cx="6190488" cy="2922161"/>
          </a:xfrm>
        </p:spPr>
        <p:txBody>
          <a:bodyPr>
            <a:normAutofit/>
          </a:bodyPr>
          <a:lstStyle/>
          <a:p>
            <a:r>
              <a:rPr lang="en-US" sz="2000" dirty="0">
                <a:solidFill>
                  <a:schemeClr val="bg2">
                    <a:lumMod val="25000"/>
                  </a:schemeClr>
                </a:solidFill>
              </a:rPr>
              <a:t>About</a:t>
            </a:r>
            <a:r>
              <a:rPr lang="en-US" sz="2000" dirty="0"/>
              <a:t> </a:t>
            </a:r>
            <a:r>
              <a:rPr lang="en-US" sz="2000" dirty="0">
                <a:solidFill>
                  <a:schemeClr val="bg2">
                    <a:lumMod val="25000"/>
                  </a:schemeClr>
                </a:solidFill>
              </a:rPr>
              <a:t>Me</a:t>
            </a:r>
            <a:r>
              <a:rPr lang="en-US" sz="2000" dirty="0"/>
              <a:t>:</a:t>
            </a:r>
          </a:p>
          <a:p>
            <a:pPr marL="342900" indent="-342900">
              <a:buFont typeface="Arial" panose="020B0604020202020204" pitchFamily="34" charset="0"/>
              <a:buChar char="•"/>
            </a:pPr>
            <a:r>
              <a:rPr lang="en-US" sz="1400" dirty="0"/>
              <a:t>Harris-Stowe State University</a:t>
            </a:r>
          </a:p>
          <a:p>
            <a:pPr marL="571500" lvl="1" indent="-342900"/>
            <a:r>
              <a:rPr lang="en-US" sz="1400" dirty="0"/>
              <a:t>Bioinformatics</a:t>
            </a:r>
          </a:p>
          <a:p>
            <a:endParaRPr lang="en-US" dirty="0"/>
          </a:p>
          <a:p>
            <a:r>
              <a:rPr lang="en-US" dirty="0">
                <a:solidFill>
                  <a:schemeClr val="bg2">
                    <a:lumMod val="25000"/>
                  </a:schemeClr>
                </a:solidFill>
              </a:rPr>
              <a:t>Me and the Project</a:t>
            </a:r>
            <a:r>
              <a:rPr lang="en-US" dirty="0"/>
              <a:t>:</a:t>
            </a:r>
          </a:p>
          <a:p>
            <a:pPr marL="342900" indent="-342900">
              <a:buFont typeface="Arial" panose="020B0604020202020204" pitchFamily="34" charset="0"/>
              <a:buChar char="•"/>
            </a:pPr>
            <a:r>
              <a:rPr lang="en-US" sz="1400" dirty="0"/>
              <a:t>Interest  </a:t>
            </a:r>
          </a:p>
          <a:p>
            <a:pPr marL="342900" indent="-342900">
              <a:buFont typeface="Arial" panose="020B0604020202020204" pitchFamily="34" charset="0"/>
              <a:buChar char="•"/>
            </a:pPr>
            <a:r>
              <a:rPr lang="en-US" sz="1400" dirty="0"/>
              <a:t>Motivation </a:t>
            </a:r>
          </a:p>
        </p:txBody>
      </p:sp>
      <p:pic>
        <p:nvPicPr>
          <p:cNvPr id="8" name="Picture Placeholder 7" descr="mountains under the night sky just before dawn">
            <a:extLst>
              <a:ext uri="{FF2B5EF4-FFF2-40B4-BE49-F238E27FC236}">
                <a16:creationId xmlns:a16="http://schemas.microsoft.com/office/drawing/2014/main" id="{B53D1AAB-32B2-4F04-828F-AB1C758AF004}"/>
              </a:ext>
            </a:extLst>
          </p:cNvPr>
          <p:cNvPicPr>
            <a:picLocks noGrp="1" noChangeAspect="1"/>
          </p:cNvPicPr>
          <p:nvPr>
            <p:ph type="pic" sz="quarter" idx="13"/>
          </p:nvPr>
        </p:nvPicPr>
        <p:blipFill rotWithShape="1">
          <a:blip r:embed="rId3"/>
          <a:srcRect l="71" r="71"/>
          <a:stretch/>
        </p:blipFill>
        <p:spPr/>
      </p:pic>
      <p:sp>
        <p:nvSpPr>
          <p:cNvPr id="9" name="Date Placeholder 8">
            <a:extLst>
              <a:ext uri="{FF2B5EF4-FFF2-40B4-BE49-F238E27FC236}">
                <a16:creationId xmlns:a16="http://schemas.microsoft.com/office/drawing/2014/main" id="{D45C472E-4078-40A0-83A2-652E8356EDCB}"/>
              </a:ext>
            </a:extLst>
          </p:cNvPr>
          <p:cNvSpPr>
            <a:spLocks noGrp="1"/>
          </p:cNvSpPr>
          <p:nvPr>
            <p:ph type="dt" sz="half" idx="10"/>
          </p:nvPr>
        </p:nvSpPr>
        <p:spPr/>
        <p:txBody>
          <a:bodyPr/>
          <a:lstStyle/>
          <a:p>
            <a:r>
              <a:rPr lang="en-US" dirty="0"/>
              <a:t>4/28/2023</a:t>
            </a:r>
          </a:p>
        </p:txBody>
      </p:sp>
      <p:sp>
        <p:nvSpPr>
          <p:cNvPr id="10" name="Footer Placeholder 9">
            <a:extLst>
              <a:ext uri="{FF2B5EF4-FFF2-40B4-BE49-F238E27FC236}">
                <a16:creationId xmlns:a16="http://schemas.microsoft.com/office/drawing/2014/main" id="{A8C7C3A0-5E78-49C8-B8D4-F3DF62B2BC93}"/>
              </a:ext>
            </a:extLst>
          </p:cNvPr>
          <p:cNvSpPr>
            <a:spLocks noGrp="1"/>
          </p:cNvSpPr>
          <p:nvPr>
            <p:ph type="ftr" sz="quarter" idx="11"/>
          </p:nvPr>
        </p:nvSpPr>
        <p:spPr/>
        <p:txBody>
          <a:bodyPr/>
          <a:lstStyle/>
          <a:p>
            <a:r>
              <a:rPr lang="en-US" sz="1200" dirty="0"/>
              <a:t>Women’s Mental Health During the Pandemic</a:t>
            </a:r>
            <a:endParaRPr lang="en-US" dirty="0"/>
          </a:p>
        </p:txBody>
      </p:sp>
      <p:sp>
        <p:nvSpPr>
          <p:cNvPr id="11" name="Slide Number Placeholder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a:lstStyle/>
          <a:p>
            <a:fld id="{D8DA9DAA-006C-4F4B-980E-E3DF019B24E2}" type="slidenum">
              <a:rPr lang="en-US" smtClean="0"/>
              <a:pPr/>
              <a:t>3</a:t>
            </a:fld>
            <a:endParaRPr lang="en-US" dirty="0"/>
          </a:p>
        </p:txBody>
      </p:sp>
    </p:spTree>
    <p:extLst>
      <p:ext uri="{BB962C8B-B14F-4D97-AF65-F5344CB8AC3E}">
        <p14:creationId xmlns:p14="http://schemas.microsoft.com/office/powerpoint/2010/main" val="3653349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2FB0B-15EC-453B-BC9B-69AD35DDCEA3}"/>
              </a:ext>
            </a:extLst>
          </p:cNvPr>
          <p:cNvSpPr>
            <a:spLocks noGrp="1"/>
          </p:cNvSpPr>
          <p:nvPr>
            <p:ph type="ctrTitle"/>
          </p:nvPr>
        </p:nvSpPr>
        <p:spPr/>
        <p:txBody>
          <a:bodyPr>
            <a:normAutofit/>
          </a:bodyPr>
          <a:lstStyle/>
          <a:p>
            <a:r>
              <a:rPr lang="en-US" spc="400" dirty="0">
                <a:latin typeface="+mn-lt"/>
              </a:rPr>
              <a:t>Anxiety &amp; Depression</a:t>
            </a:r>
            <a:endParaRPr lang="en-US" dirty="0"/>
          </a:p>
        </p:txBody>
      </p:sp>
      <p:sp>
        <p:nvSpPr>
          <p:cNvPr id="3" name="Subtitle 2">
            <a:extLst>
              <a:ext uri="{FF2B5EF4-FFF2-40B4-BE49-F238E27FC236}">
                <a16:creationId xmlns:a16="http://schemas.microsoft.com/office/drawing/2014/main" id="{05408798-0DB3-46BF-880E-7BB904D700F6}"/>
              </a:ext>
            </a:extLst>
          </p:cNvPr>
          <p:cNvSpPr>
            <a:spLocks noGrp="1"/>
          </p:cNvSpPr>
          <p:nvPr>
            <p:ph type="subTitle" idx="1"/>
          </p:nvPr>
        </p:nvSpPr>
        <p:spPr>
          <a:xfrm>
            <a:off x="1524000" y="4267200"/>
            <a:ext cx="9144000" cy="1932432"/>
          </a:xfrm>
        </p:spPr>
        <p:txBody>
          <a:bodyPr>
            <a:noAutofit/>
          </a:bodyPr>
          <a:lstStyle/>
          <a:p>
            <a:pPr marL="342900" indent="-342900" algn="l">
              <a:buFont typeface="Arial" panose="020B0604020202020204" pitchFamily="34" charset="0"/>
              <a:buChar char="•"/>
            </a:pPr>
            <a:r>
              <a:rPr lang="en-US" sz="2400" dirty="0">
                <a:solidFill>
                  <a:schemeClr val="bg1"/>
                </a:solidFill>
              </a:rPr>
              <a:t>Indicators of Anxiety or Depression Based on Reported Frequency of Symptoms During Last 7 Days</a:t>
            </a:r>
          </a:p>
          <a:p>
            <a:pPr marL="342900" indent="-342900" algn="l">
              <a:buFont typeface="Arial" panose="020B0604020202020204" pitchFamily="34" charset="0"/>
              <a:buChar char="•"/>
            </a:pPr>
            <a:r>
              <a:rPr lang="en-US" sz="2400" dirty="0"/>
              <a:t>Indicators of Reduced Access to Care Due to the Coronavirus Pandemic During Last 4 Weeks</a:t>
            </a:r>
          </a:p>
          <a:p>
            <a:pPr marL="342900" indent="-342900" algn="l">
              <a:buFont typeface="Arial" panose="020B0604020202020204" pitchFamily="34" charset="0"/>
              <a:buChar char="•"/>
            </a:pPr>
            <a:r>
              <a:rPr lang="en-US" sz="2400" dirty="0"/>
              <a:t>Mental Health Care in the Last 4 Weeks</a:t>
            </a:r>
          </a:p>
        </p:txBody>
      </p:sp>
    </p:spTree>
    <p:extLst>
      <p:ext uri="{BB962C8B-B14F-4D97-AF65-F5344CB8AC3E}">
        <p14:creationId xmlns:p14="http://schemas.microsoft.com/office/powerpoint/2010/main" val="22278825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CDA59-55A0-4EA5-B3E4-646D1D3B4CEB}"/>
              </a:ext>
            </a:extLst>
          </p:cNvPr>
          <p:cNvSpPr>
            <a:spLocks noGrp="1"/>
          </p:cNvSpPr>
          <p:nvPr>
            <p:ph type="title"/>
          </p:nvPr>
        </p:nvSpPr>
        <p:spPr/>
        <p:txBody>
          <a:bodyPr>
            <a:normAutofit/>
          </a:bodyPr>
          <a:lstStyle/>
          <a:p>
            <a:r>
              <a:rPr lang="en-US" sz="5400" dirty="0"/>
              <a:t>Symptoms</a:t>
            </a:r>
          </a:p>
        </p:txBody>
      </p:sp>
      <p:sp>
        <p:nvSpPr>
          <p:cNvPr id="3" name="Text Placeholder 2">
            <a:extLst>
              <a:ext uri="{FF2B5EF4-FFF2-40B4-BE49-F238E27FC236}">
                <a16:creationId xmlns:a16="http://schemas.microsoft.com/office/drawing/2014/main" id="{D14ABC42-7E22-4F59-A0B6-AD98B5CAE0C5}"/>
              </a:ext>
            </a:extLst>
          </p:cNvPr>
          <p:cNvSpPr>
            <a:spLocks noGrp="1"/>
          </p:cNvSpPr>
          <p:nvPr>
            <p:ph type="body" idx="1"/>
          </p:nvPr>
        </p:nvSpPr>
        <p:spPr>
          <a:xfrm>
            <a:off x="1310640" y="1467803"/>
            <a:ext cx="4549775" cy="823912"/>
          </a:xfrm>
        </p:spPr>
        <p:txBody>
          <a:bodyPr/>
          <a:lstStyle/>
          <a:p>
            <a:r>
              <a:rPr lang="en-US" dirty="0"/>
              <a:t>Anxiety</a:t>
            </a:r>
          </a:p>
        </p:txBody>
      </p:sp>
      <p:sp>
        <p:nvSpPr>
          <p:cNvPr id="4" name="Content Placeholder 3">
            <a:extLst>
              <a:ext uri="{FF2B5EF4-FFF2-40B4-BE49-F238E27FC236}">
                <a16:creationId xmlns:a16="http://schemas.microsoft.com/office/drawing/2014/main" id="{1FE9CB6C-6FF8-4B8C-9B41-2DDD39B25DE3}"/>
              </a:ext>
            </a:extLst>
          </p:cNvPr>
          <p:cNvSpPr>
            <a:spLocks noGrp="1"/>
          </p:cNvSpPr>
          <p:nvPr>
            <p:ph sz="half" idx="2"/>
          </p:nvPr>
        </p:nvSpPr>
        <p:spPr>
          <a:xfrm>
            <a:off x="1447800" y="2505075"/>
            <a:ext cx="4549775" cy="3684588"/>
          </a:xfrm>
        </p:spPr>
        <p:txBody>
          <a:bodyPr>
            <a:normAutofit fontScale="85000" lnSpcReduction="20000"/>
          </a:bodyPr>
          <a:lstStyle/>
          <a:p>
            <a:r>
              <a:rPr lang="en-US" sz="2000" dirty="0"/>
              <a:t>Excessive worry or fear</a:t>
            </a:r>
          </a:p>
          <a:p>
            <a:r>
              <a:rPr lang="en-US" sz="2000" dirty="0"/>
              <a:t>Feeling agitated or restlessness</a:t>
            </a:r>
          </a:p>
          <a:p>
            <a:r>
              <a:rPr lang="en-US" sz="2000" dirty="0"/>
              <a:t>Difficulty concentrating</a:t>
            </a:r>
          </a:p>
          <a:p>
            <a:r>
              <a:rPr lang="en-US" sz="2000" dirty="0"/>
              <a:t>Feeling tense or on edge</a:t>
            </a:r>
          </a:p>
          <a:p>
            <a:r>
              <a:rPr lang="en-US" sz="2000" dirty="0"/>
              <a:t>Irritability or anger</a:t>
            </a:r>
          </a:p>
          <a:p>
            <a:r>
              <a:rPr lang="en-US" sz="2000" dirty="0"/>
              <a:t>Sleep disturbances</a:t>
            </a:r>
          </a:p>
          <a:p>
            <a:r>
              <a:rPr lang="en-US" sz="2000" dirty="0"/>
              <a:t>Muscle tension or aches</a:t>
            </a:r>
          </a:p>
          <a:p>
            <a:r>
              <a:rPr lang="en-US" sz="2000" dirty="0"/>
              <a:t>Fatigue or low energy</a:t>
            </a:r>
          </a:p>
          <a:p>
            <a:r>
              <a:rPr lang="en-US" sz="2000" dirty="0"/>
              <a:t>Avoidance behaviors</a:t>
            </a:r>
          </a:p>
          <a:p>
            <a:r>
              <a:rPr lang="en-US" sz="2000" dirty="0"/>
              <a:t>Panic attacks </a:t>
            </a:r>
          </a:p>
        </p:txBody>
      </p:sp>
      <p:sp>
        <p:nvSpPr>
          <p:cNvPr id="5" name="Text Placeholder 4">
            <a:extLst>
              <a:ext uri="{FF2B5EF4-FFF2-40B4-BE49-F238E27FC236}">
                <a16:creationId xmlns:a16="http://schemas.microsoft.com/office/drawing/2014/main" id="{2347FB98-C049-45C5-86B4-4CF44B247B2C}"/>
              </a:ext>
            </a:extLst>
          </p:cNvPr>
          <p:cNvSpPr>
            <a:spLocks noGrp="1"/>
          </p:cNvSpPr>
          <p:nvPr>
            <p:ph type="body" sz="quarter" idx="3"/>
          </p:nvPr>
        </p:nvSpPr>
        <p:spPr>
          <a:xfrm>
            <a:off x="6585086" y="1467803"/>
            <a:ext cx="4572182" cy="823912"/>
          </a:xfrm>
        </p:spPr>
        <p:txBody>
          <a:bodyPr/>
          <a:lstStyle/>
          <a:p>
            <a:r>
              <a:rPr lang="en-US" dirty="0"/>
              <a:t>Depression</a:t>
            </a:r>
          </a:p>
        </p:txBody>
      </p:sp>
      <p:sp>
        <p:nvSpPr>
          <p:cNvPr id="6" name="Content Placeholder 5">
            <a:extLst>
              <a:ext uri="{FF2B5EF4-FFF2-40B4-BE49-F238E27FC236}">
                <a16:creationId xmlns:a16="http://schemas.microsoft.com/office/drawing/2014/main" id="{5A74CB9D-E60B-4C8A-B4E7-23BC1D9FA66E}"/>
              </a:ext>
            </a:extLst>
          </p:cNvPr>
          <p:cNvSpPr>
            <a:spLocks noGrp="1"/>
          </p:cNvSpPr>
          <p:nvPr>
            <p:ph sz="quarter" idx="4"/>
          </p:nvPr>
        </p:nvSpPr>
        <p:spPr>
          <a:xfrm>
            <a:off x="6783206" y="2505075"/>
            <a:ext cx="4572182" cy="3684588"/>
          </a:xfrm>
        </p:spPr>
        <p:txBody>
          <a:bodyPr>
            <a:normAutofit fontScale="85000" lnSpcReduction="20000"/>
          </a:bodyPr>
          <a:lstStyle/>
          <a:p>
            <a:r>
              <a:rPr lang="en-US" sz="2000" dirty="0"/>
              <a:t>Feelings of sadness, hopelessness, or emptiness</a:t>
            </a:r>
          </a:p>
          <a:p>
            <a:r>
              <a:rPr lang="en-US" sz="2000" dirty="0"/>
              <a:t>Loss of interest or pleasure in activities</a:t>
            </a:r>
          </a:p>
          <a:p>
            <a:r>
              <a:rPr lang="en-US" sz="2000" dirty="0"/>
              <a:t>Changes in appetite or weight</a:t>
            </a:r>
          </a:p>
          <a:p>
            <a:r>
              <a:rPr lang="en-US" sz="2000" dirty="0"/>
              <a:t>Sleep disturbances</a:t>
            </a:r>
          </a:p>
          <a:p>
            <a:r>
              <a:rPr lang="en-US" sz="2000" dirty="0"/>
              <a:t>Fatigue or low energy</a:t>
            </a:r>
          </a:p>
          <a:p>
            <a:r>
              <a:rPr lang="en-US" sz="2000" dirty="0"/>
              <a:t>Feelings of worthlessness or guilt</a:t>
            </a:r>
          </a:p>
          <a:p>
            <a:r>
              <a:rPr lang="en-US" sz="2000" dirty="0"/>
              <a:t>Difficulty concentrating or making decisions</a:t>
            </a:r>
          </a:p>
          <a:p>
            <a:r>
              <a:rPr lang="en-US" sz="2000" dirty="0"/>
              <a:t>Physical symptoms such as headaches or digestive issues</a:t>
            </a:r>
          </a:p>
          <a:p>
            <a:r>
              <a:rPr lang="en-US" sz="2000" dirty="0"/>
              <a:t>Thoughts of death or suicide</a:t>
            </a:r>
          </a:p>
          <a:p>
            <a:r>
              <a:rPr lang="en-US" sz="2000" dirty="0"/>
              <a:t>Irritability or restlessness </a:t>
            </a:r>
          </a:p>
        </p:txBody>
      </p:sp>
    </p:spTree>
    <p:extLst>
      <p:ext uri="{BB962C8B-B14F-4D97-AF65-F5344CB8AC3E}">
        <p14:creationId xmlns:p14="http://schemas.microsoft.com/office/powerpoint/2010/main" val="31247660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2FB0B-15EC-453B-BC9B-69AD35DDCEA3}"/>
              </a:ext>
            </a:extLst>
          </p:cNvPr>
          <p:cNvSpPr>
            <a:spLocks noGrp="1"/>
          </p:cNvSpPr>
          <p:nvPr>
            <p:ph type="ctrTitle"/>
          </p:nvPr>
        </p:nvSpPr>
        <p:spPr>
          <a:xfrm>
            <a:off x="1524000" y="292608"/>
            <a:ext cx="9144000" cy="2340864"/>
          </a:xfrm>
        </p:spPr>
        <p:txBody>
          <a:bodyPr>
            <a:normAutofit/>
          </a:bodyPr>
          <a:lstStyle/>
          <a:p>
            <a:r>
              <a:rPr lang="en-US" spc="400" dirty="0">
                <a:latin typeface="+mn-lt"/>
              </a:rPr>
              <a:t>Unemployment trends</a:t>
            </a:r>
            <a:endParaRPr lang="en-US" dirty="0"/>
          </a:p>
        </p:txBody>
      </p:sp>
      <p:sp>
        <p:nvSpPr>
          <p:cNvPr id="3" name="Subtitle 2">
            <a:extLst>
              <a:ext uri="{FF2B5EF4-FFF2-40B4-BE49-F238E27FC236}">
                <a16:creationId xmlns:a16="http://schemas.microsoft.com/office/drawing/2014/main" id="{05408798-0DB3-46BF-880E-7BB904D700F6}"/>
              </a:ext>
            </a:extLst>
          </p:cNvPr>
          <p:cNvSpPr>
            <a:spLocks noGrp="1"/>
          </p:cNvSpPr>
          <p:nvPr>
            <p:ph type="subTitle" idx="1"/>
          </p:nvPr>
        </p:nvSpPr>
        <p:spPr>
          <a:xfrm>
            <a:off x="1524000" y="4224528"/>
            <a:ext cx="9144000" cy="2340864"/>
          </a:xfrm>
        </p:spPr>
        <p:txBody>
          <a:bodyPr>
            <a:normAutofit/>
          </a:bodyPr>
          <a:lstStyle/>
          <a:p>
            <a:pPr marL="342900" indent="-342900" algn="l">
              <a:buFont typeface="Arial" panose="020B0604020202020204" pitchFamily="34" charset="0"/>
              <a:buChar char="•"/>
            </a:pPr>
            <a:r>
              <a:rPr lang="en-US" sz="2400" dirty="0">
                <a:solidFill>
                  <a:schemeClr val="bg1"/>
                </a:solidFill>
              </a:rPr>
              <a:t>Missour</a:t>
            </a:r>
            <a:r>
              <a:rPr lang="en-US" sz="2400" dirty="0"/>
              <a:t>i Weekly Report of Initial Unemployment Claims</a:t>
            </a:r>
            <a:endParaRPr lang="en-US" sz="2400" dirty="0">
              <a:solidFill>
                <a:schemeClr val="bg1"/>
              </a:solidFill>
            </a:endParaRPr>
          </a:p>
          <a:p>
            <a:pPr marL="342900" indent="-342900" algn="l">
              <a:buFont typeface="Arial" panose="020B0604020202020204" pitchFamily="34" charset="0"/>
              <a:buChar char="•"/>
            </a:pPr>
            <a:r>
              <a:rPr lang="en-US" sz="2400" dirty="0"/>
              <a:t>Missouri Monthly Unemployment Claims by Race</a:t>
            </a:r>
          </a:p>
          <a:p>
            <a:pPr algn="l"/>
            <a:endParaRPr lang="en-US" sz="2400" dirty="0"/>
          </a:p>
        </p:txBody>
      </p:sp>
    </p:spTree>
    <p:extLst>
      <p:ext uri="{BB962C8B-B14F-4D97-AF65-F5344CB8AC3E}">
        <p14:creationId xmlns:p14="http://schemas.microsoft.com/office/powerpoint/2010/main" val="6771839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5E27C7C-4B68-4BBC-BF36-8959D8493E4A}"/>
              </a:ext>
            </a:extLst>
          </p:cNvPr>
          <p:cNvSpPr>
            <a:spLocks noGrp="1"/>
          </p:cNvSpPr>
          <p:nvPr>
            <p:ph type="title"/>
          </p:nvPr>
        </p:nvSpPr>
        <p:spPr/>
        <p:txBody>
          <a:bodyPr>
            <a:normAutofit/>
          </a:bodyPr>
          <a:lstStyle/>
          <a:p>
            <a:r>
              <a:rPr lang="en-US" sz="5400" dirty="0"/>
              <a:t>Tableau</a:t>
            </a:r>
          </a:p>
        </p:txBody>
      </p:sp>
      <p:sp>
        <p:nvSpPr>
          <p:cNvPr id="7" name="Slide Number Placeholder 5">
            <a:extLst>
              <a:ext uri="{FF2B5EF4-FFF2-40B4-BE49-F238E27FC236}">
                <a16:creationId xmlns:a16="http://schemas.microsoft.com/office/drawing/2014/main" id="{4ECDE54D-4BD2-4764-A36A-8487DB61E7A6}"/>
              </a:ext>
            </a:extLst>
          </p:cNvPr>
          <p:cNvSpPr>
            <a:spLocks noGrp="1"/>
          </p:cNvSpPr>
          <p:nvPr>
            <p:ph type="sldNum" sz="quarter" idx="12"/>
          </p:nvPr>
        </p:nvSpPr>
        <p:spPr>
          <a:xfrm>
            <a:off x="8610600" y="6356350"/>
            <a:ext cx="2743200" cy="365125"/>
          </a:xfrm>
        </p:spPr>
        <p:txBody>
          <a:bodyPr/>
          <a:lstStyle/>
          <a:p>
            <a:fld id="{D8DA9DAA-006C-4F4B-980E-E3DF019B24E2}" type="slidenum">
              <a:rPr lang="en-US" b="1" cap="all" spc="100" smtClean="0">
                <a:solidFill>
                  <a:schemeClr val="accent2"/>
                </a:solidFill>
              </a:rPr>
              <a:t>7</a:t>
            </a:fld>
            <a:endParaRPr lang="en-US" b="1" cap="all" spc="100" dirty="0">
              <a:solidFill>
                <a:schemeClr val="accent2"/>
              </a:solidFill>
            </a:endParaRPr>
          </a:p>
        </p:txBody>
      </p:sp>
    </p:spTree>
    <p:extLst>
      <p:ext uri="{BB962C8B-B14F-4D97-AF65-F5344CB8AC3E}">
        <p14:creationId xmlns:p14="http://schemas.microsoft.com/office/powerpoint/2010/main" val="39557924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5E27C7C-4B68-4BBC-BF36-8959D8493E4A}"/>
              </a:ext>
            </a:extLst>
          </p:cNvPr>
          <p:cNvSpPr>
            <a:spLocks noGrp="1"/>
          </p:cNvSpPr>
          <p:nvPr>
            <p:ph type="title"/>
          </p:nvPr>
        </p:nvSpPr>
        <p:spPr>
          <a:xfrm>
            <a:off x="838200" y="1687959"/>
            <a:ext cx="10515600" cy="4395537"/>
          </a:xfrm>
        </p:spPr>
        <p:txBody>
          <a:bodyPr>
            <a:normAutofit fontScale="90000"/>
          </a:bodyPr>
          <a:lstStyle/>
          <a:p>
            <a:pPr marR="0" lvl="0">
              <a:lnSpc>
                <a:spcPct val="107000"/>
              </a:lnSpc>
              <a:spcBef>
                <a:spcPts val="0"/>
              </a:spcBef>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1. What is the overall trend in reported symptoms of anxiety and depression during the pandemic?</a:t>
            </a:r>
            <a:br>
              <a:rPr lang="en-US" sz="1800" dirty="0">
                <a:effectLst/>
                <a:latin typeface="Times New Roman" panose="02020603050405020304" pitchFamily="18" charset="0"/>
                <a:ea typeface="Calibri" panose="020F0502020204030204" pitchFamily="34" charset="0"/>
                <a:cs typeface="Times New Roman" panose="02020603050405020304" pitchFamily="18" charset="0"/>
              </a:rPr>
            </a:br>
            <a:br>
              <a:rPr lang="en-US" sz="1800" dirty="0">
                <a:effectLst/>
                <a:latin typeface="Times New Roman" panose="02020603050405020304" pitchFamily="18" charset="0"/>
                <a:ea typeface="Calibri" panose="020F0502020204030204" pitchFamily="34" charset="0"/>
                <a:cs typeface="Times New Roman" panose="02020603050405020304" pitchFamily="18" charset="0"/>
              </a:rPr>
            </a:b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2.  How does the reported frequency of symptoms of anxiety and depression among women compare to other demographic groups during the pandemic?</a:t>
            </a:r>
            <a:br>
              <a:rPr lang="en-US" sz="1800" dirty="0">
                <a:effectLst/>
                <a:latin typeface="Times New Roman" panose="02020603050405020304" pitchFamily="18" charset="0"/>
                <a:ea typeface="Calibri" panose="020F0502020204030204" pitchFamily="34" charset="0"/>
                <a:cs typeface="Times New Roman" panose="02020603050405020304" pitchFamily="18" charset="0"/>
              </a:rPr>
            </a:br>
            <a:br>
              <a:rPr lang="en-US" sz="1800" dirty="0">
                <a:effectLst/>
                <a:latin typeface="Times New Roman" panose="02020603050405020304" pitchFamily="18" charset="0"/>
                <a:ea typeface="Calibri" panose="020F0502020204030204" pitchFamily="34" charset="0"/>
                <a:cs typeface="Times New Roman" panose="02020603050405020304" pitchFamily="18" charset="0"/>
              </a:rPr>
            </a:b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3. What is the trend in initial unemployment claims in Missouri on a weekly basis?</a:t>
            </a:r>
            <a:br>
              <a:rPr lang="en-US" sz="1800" dirty="0">
                <a:effectLst/>
                <a:latin typeface="Times New Roman" panose="02020603050405020304" pitchFamily="18" charset="0"/>
                <a:ea typeface="Calibri" panose="020F0502020204030204" pitchFamily="34" charset="0"/>
                <a:cs typeface="Times New Roman" panose="02020603050405020304" pitchFamily="18" charset="0"/>
              </a:rPr>
            </a:br>
            <a:br>
              <a:rPr lang="en-US" sz="1800" dirty="0">
                <a:effectLst/>
                <a:latin typeface="Times New Roman" panose="02020603050405020304" pitchFamily="18" charset="0"/>
                <a:ea typeface="Calibri" panose="020F0502020204030204" pitchFamily="34" charset="0"/>
                <a:cs typeface="Times New Roman" panose="02020603050405020304" pitchFamily="18" charset="0"/>
              </a:rPr>
            </a:b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4. Which industries have the highest number of monthly unemployment claims in Missouri?</a:t>
            </a:r>
            <a:br>
              <a:rPr lang="en-US" sz="1800" dirty="0">
                <a:effectLst/>
                <a:latin typeface="Times New Roman" panose="02020603050405020304" pitchFamily="18" charset="0"/>
                <a:ea typeface="Calibri" panose="020F0502020204030204" pitchFamily="34" charset="0"/>
                <a:cs typeface="Times New Roman" panose="02020603050405020304" pitchFamily="18" charset="0"/>
              </a:rPr>
            </a:br>
            <a:br>
              <a:rPr lang="en-US" sz="1800" dirty="0">
                <a:effectLst/>
                <a:latin typeface="Times New Roman" panose="02020603050405020304" pitchFamily="18" charset="0"/>
                <a:ea typeface="Calibri" panose="020F0502020204030204" pitchFamily="34" charset="0"/>
                <a:cs typeface="Times New Roman" panose="02020603050405020304" pitchFamily="18" charset="0"/>
              </a:rPr>
            </a:b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5. What is the racial distribution of unemployment claims in Missouri, and how does it compare to the overall population demographics?</a:t>
            </a:r>
            <a:br>
              <a:rPr lang="en-US" sz="1800" dirty="0">
                <a:effectLst/>
                <a:latin typeface="Times New Roman" panose="02020603050405020304" pitchFamily="18" charset="0"/>
                <a:ea typeface="Calibri" panose="020F0502020204030204" pitchFamily="34" charset="0"/>
                <a:cs typeface="Times New Roman" panose="02020603050405020304" pitchFamily="18" charset="0"/>
              </a:rPr>
            </a:br>
            <a:br>
              <a:rPr lang="en-US" sz="1800" dirty="0">
                <a:effectLst/>
                <a:latin typeface="Times New Roman" panose="02020603050405020304" pitchFamily="18" charset="0"/>
                <a:ea typeface="Calibri" panose="020F0502020204030204" pitchFamily="34" charset="0"/>
                <a:cs typeface="Times New Roman" panose="02020603050405020304" pitchFamily="18" charset="0"/>
              </a:rPr>
            </a:br>
            <a:endParaRPr lang="en-US" sz="5400" dirty="0"/>
          </a:p>
        </p:txBody>
      </p:sp>
      <p:sp>
        <p:nvSpPr>
          <p:cNvPr id="9" name="Slide Number Placeholder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a:lstStyle/>
          <a:p>
            <a:fld id="{D8DA9DAA-006C-4F4B-980E-E3DF019B24E2}" type="slidenum">
              <a:rPr lang="en-US" b="1" cap="all" spc="100" smtClean="0">
                <a:solidFill>
                  <a:schemeClr val="accent2"/>
                </a:solidFill>
              </a:rPr>
              <a:t>8</a:t>
            </a:fld>
            <a:endParaRPr lang="en-US" b="1" cap="all" spc="100" dirty="0">
              <a:solidFill>
                <a:schemeClr val="accent2"/>
              </a:solidFill>
            </a:endParaRPr>
          </a:p>
        </p:txBody>
      </p:sp>
      <p:sp>
        <p:nvSpPr>
          <p:cNvPr id="6" name="TextBox 5">
            <a:extLst>
              <a:ext uri="{FF2B5EF4-FFF2-40B4-BE49-F238E27FC236}">
                <a16:creationId xmlns:a16="http://schemas.microsoft.com/office/drawing/2014/main" id="{E9C43488-0310-444E-3AC3-D41F701A0730}"/>
              </a:ext>
            </a:extLst>
          </p:cNvPr>
          <p:cNvSpPr txBox="1"/>
          <p:nvPr/>
        </p:nvSpPr>
        <p:spPr>
          <a:xfrm>
            <a:off x="838200" y="664839"/>
            <a:ext cx="6096000" cy="769441"/>
          </a:xfrm>
          <a:prstGeom prst="rect">
            <a:avLst/>
          </a:prstGeom>
          <a:noFill/>
        </p:spPr>
        <p:txBody>
          <a:bodyPr wrap="square">
            <a:spAutoFit/>
          </a:bodyPr>
          <a:lstStyle/>
          <a:p>
            <a:r>
              <a:rPr kumimoji="0" lang="en-US" sz="4400" b="0" i="0" u="none" strike="noStrike" kern="1200" cap="none" spc="0" normalizeH="0" baseline="0" noProof="0">
                <a:ln>
                  <a:noFill/>
                </a:ln>
                <a:solidFill>
                  <a:prstClr val="black"/>
                </a:solidFill>
                <a:effectLst/>
                <a:uLnTx/>
                <a:uFillTx/>
                <a:latin typeface="Univers"/>
                <a:ea typeface="+mj-ea"/>
                <a:cs typeface="+mj-cs"/>
              </a:rPr>
              <a:t>Data Questions</a:t>
            </a:r>
            <a:endParaRPr lang="en-US" sz="4400" dirty="0"/>
          </a:p>
        </p:txBody>
      </p:sp>
    </p:spTree>
    <p:extLst>
      <p:ext uri="{BB962C8B-B14F-4D97-AF65-F5344CB8AC3E}">
        <p14:creationId xmlns:p14="http://schemas.microsoft.com/office/powerpoint/2010/main" val="7839144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FDFB95-2803-4882-8DE6-333A75D37240}"/>
              </a:ext>
            </a:extLst>
          </p:cNvPr>
          <p:cNvSpPr>
            <a:spLocks noGrp="1"/>
          </p:cNvSpPr>
          <p:nvPr>
            <p:ph type="ctrTitle"/>
          </p:nvPr>
        </p:nvSpPr>
        <p:spPr/>
        <p:txBody>
          <a:bodyPr>
            <a:noAutofit/>
          </a:bodyPr>
          <a:lstStyle/>
          <a:p>
            <a:r>
              <a:rPr lang="en-US" sz="5400" dirty="0"/>
              <a:t>“The best way out is always through.”</a:t>
            </a:r>
          </a:p>
        </p:txBody>
      </p:sp>
      <p:sp>
        <p:nvSpPr>
          <p:cNvPr id="3" name="Subtitle 2">
            <a:extLst>
              <a:ext uri="{FF2B5EF4-FFF2-40B4-BE49-F238E27FC236}">
                <a16:creationId xmlns:a16="http://schemas.microsoft.com/office/drawing/2014/main" id="{8AFC25C2-2815-4A92-A043-0CEC83591A94}"/>
              </a:ext>
            </a:extLst>
          </p:cNvPr>
          <p:cNvSpPr>
            <a:spLocks noGrp="1"/>
          </p:cNvSpPr>
          <p:nvPr>
            <p:ph type="subTitle" idx="1"/>
          </p:nvPr>
        </p:nvSpPr>
        <p:spPr/>
        <p:txBody>
          <a:bodyPr>
            <a:normAutofit fontScale="92500"/>
          </a:bodyPr>
          <a:lstStyle/>
          <a:p>
            <a:r>
              <a:rPr lang="en-US" sz="1800" dirty="0"/>
              <a:t>			  -Robert Frost</a:t>
            </a:r>
          </a:p>
        </p:txBody>
      </p:sp>
      <p:pic>
        <p:nvPicPr>
          <p:cNvPr id="8" name="Picture Placeholder 7" descr="mountains at sunset">
            <a:extLst>
              <a:ext uri="{FF2B5EF4-FFF2-40B4-BE49-F238E27FC236}">
                <a16:creationId xmlns:a16="http://schemas.microsoft.com/office/drawing/2014/main" id="{8DD372BB-220C-48D2-B19A-562BE88C2109}"/>
              </a:ext>
            </a:extLst>
          </p:cNvPr>
          <p:cNvPicPr>
            <a:picLocks noGrp="1" noChangeAspect="1"/>
          </p:cNvPicPr>
          <p:nvPr>
            <p:ph type="pic" sz="quarter" idx="13"/>
          </p:nvPr>
        </p:nvPicPr>
        <p:blipFill rotWithShape="1">
          <a:blip r:embed="rId3"/>
          <a:srcRect/>
          <a:stretch/>
        </p:blipFill>
        <p:spPr/>
      </p:pic>
      <p:sp>
        <p:nvSpPr>
          <p:cNvPr id="9" name="Footer Placeholder 8">
            <a:extLst>
              <a:ext uri="{FF2B5EF4-FFF2-40B4-BE49-F238E27FC236}">
                <a16:creationId xmlns:a16="http://schemas.microsoft.com/office/drawing/2014/main" id="{A2055D38-CE59-4FC4-85CE-CF9DA81D858C}"/>
              </a:ext>
            </a:extLst>
          </p:cNvPr>
          <p:cNvSpPr>
            <a:spLocks noGrp="1"/>
          </p:cNvSpPr>
          <p:nvPr>
            <p:ph type="ftr" sz="quarter" idx="11"/>
          </p:nvPr>
        </p:nvSpPr>
        <p:spPr/>
        <p:txBody>
          <a:bodyPr/>
          <a:lstStyle/>
          <a:p>
            <a:r>
              <a:rPr lang="en-US" sz="1200" dirty="0"/>
              <a:t>Women’s Mental Health During the Pandemic</a:t>
            </a:r>
            <a:endParaRPr lang="en-US" dirty="0"/>
          </a:p>
        </p:txBody>
      </p:sp>
      <p:sp>
        <p:nvSpPr>
          <p:cNvPr id="10" name="Slide Number Placeholder 9">
            <a:extLst>
              <a:ext uri="{FF2B5EF4-FFF2-40B4-BE49-F238E27FC236}">
                <a16:creationId xmlns:a16="http://schemas.microsoft.com/office/drawing/2014/main" id="{FE0D311A-C366-4A86-9404-C0F5CBF9C811}"/>
              </a:ext>
            </a:extLst>
          </p:cNvPr>
          <p:cNvSpPr>
            <a:spLocks noGrp="1"/>
          </p:cNvSpPr>
          <p:nvPr>
            <p:ph type="sldNum" sz="quarter" idx="12"/>
          </p:nvPr>
        </p:nvSpPr>
        <p:spPr/>
        <p:txBody>
          <a:bodyPr/>
          <a:lstStyle/>
          <a:p>
            <a:fld id="{D8DA9DAA-006C-4F4B-980E-E3DF019B24E2}" type="slidenum">
              <a:rPr lang="en-US" smtClean="0"/>
              <a:pPr/>
              <a:t>9</a:t>
            </a:fld>
            <a:endParaRPr lang="en-US" dirty="0"/>
          </a:p>
        </p:txBody>
      </p:sp>
    </p:spTree>
    <p:extLst>
      <p:ext uri="{BB962C8B-B14F-4D97-AF65-F5344CB8AC3E}">
        <p14:creationId xmlns:p14="http://schemas.microsoft.com/office/powerpoint/2010/main" val="3561473475"/>
      </p:ext>
    </p:extLst>
  </p:cSld>
  <p:clrMapOvr>
    <a:masterClrMapping/>
  </p:clrMapOvr>
</p:sld>
</file>

<file path=ppt/theme/theme1.xml><?xml version="1.0" encoding="utf-8"?>
<a:theme xmlns:a="http://schemas.openxmlformats.org/drawingml/2006/main" name="GradientUnivers">
  <a:themeElements>
    <a:clrScheme name="Gradient">
      <a:dk1>
        <a:sysClr val="windowText" lastClr="000000"/>
      </a:dk1>
      <a:lt1>
        <a:sysClr val="window" lastClr="FFFFFF"/>
      </a:lt1>
      <a:dk2>
        <a:srgbClr val="10013F"/>
      </a:dk2>
      <a:lt2>
        <a:srgbClr val="F2F0FF"/>
      </a:lt2>
      <a:accent1>
        <a:srgbClr val="814DFF"/>
      </a:accent1>
      <a:accent2>
        <a:srgbClr val="243FFF"/>
      </a:accent2>
      <a:accent3>
        <a:srgbClr val="FF83B6"/>
      </a:accent3>
      <a:accent4>
        <a:srgbClr val="FF9022"/>
      </a:accent4>
      <a:accent5>
        <a:srgbClr val="FF1F85"/>
      </a:accent5>
      <a:accent6>
        <a:srgbClr val="1A98FF"/>
      </a:accent6>
      <a:hlink>
        <a:srgbClr val="0563C1"/>
      </a:hlink>
      <a:folHlink>
        <a:srgbClr val="954F72"/>
      </a:folHlink>
    </a:clrScheme>
    <a:fontScheme name="Univers">
      <a:majorFont>
        <a:latin typeface="Univers"/>
        <a:ea typeface=""/>
        <a:cs typeface=""/>
      </a:majorFont>
      <a:minorFont>
        <a:latin typeface="Univer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radientUnivers" id="{605F9078-86F9-4258-A3E1-F8EFF02AE8CC}" vid="{4848699B-BB01-41E3-9EC4-3D97DFE5292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9919F73-B6C2-4A43-95E2-833EC48925FE}">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3C8E00D1-8EA3-4E42-801D-0253E1EAFC21}">
  <ds:schemaRefs>
    <ds:schemaRef ds:uri="http://schemas.microsoft.com/sharepoint/v3/contenttype/forms"/>
  </ds:schemaRefs>
</ds:datastoreItem>
</file>

<file path=customXml/itemProps3.xml><?xml version="1.0" encoding="utf-8"?>
<ds:datastoreItem xmlns:ds="http://schemas.openxmlformats.org/officeDocument/2006/customXml" ds:itemID="{ABC329F5-30EE-4BF7-AA2A-B837B51416B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{84CDB2F3-5F4C-4900-8394-3720FC5B5BB4}tf89338750_win32</Template>
  <TotalTime>7258</TotalTime>
  <Words>665</Words>
  <Application>Microsoft Office PowerPoint</Application>
  <PresentationFormat>Widescreen</PresentationFormat>
  <Paragraphs>110</Paragraphs>
  <Slides>12</Slides>
  <Notes>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Arial</vt:lpstr>
      <vt:lpstr>Calibri</vt:lpstr>
      <vt:lpstr>Times New Roman</vt:lpstr>
      <vt:lpstr>Univers</vt:lpstr>
      <vt:lpstr>GradientUnivers</vt:lpstr>
      <vt:lpstr>Women’s Mental Health During the Pandemic </vt:lpstr>
      <vt:lpstr>Agenda</vt:lpstr>
      <vt:lpstr>Introduction</vt:lpstr>
      <vt:lpstr>Anxiety &amp; Depression</vt:lpstr>
      <vt:lpstr>Symptoms</vt:lpstr>
      <vt:lpstr>Unemployment trends</vt:lpstr>
      <vt:lpstr>Tableau</vt:lpstr>
      <vt:lpstr>1. What is the overall trend in reported symptoms of anxiety and depression during the pandemic?  2.  How does the reported frequency of symptoms of anxiety and depression among women compare to other demographic groups during the pandemic?  3. What is the trend in initial unemployment claims in Missouri on a weekly basis?  4. Which industries have the highest number of monthly unemployment claims in Missouri?  5. What is the racial distribution of unemployment claims in Missouri, and how does it compare to the overall population demographics?  </vt:lpstr>
      <vt:lpstr>“The best way out is always through.”</vt:lpstr>
      <vt:lpstr>Known Issues and Challenges </vt:lpstr>
      <vt:lpstr>Recommendations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Mental Health During the Pandemic</dc:title>
  <dc:creator>JaNay Dunn</dc:creator>
  <cp:lastModifiedBy>JaNay Dunn</cp:lastModifiedBy>
  <cp:revision>14</cp:revision>
  <dcterms:created xsi:type="dcterms:W3CDTF">2023-04-20T10:30:00Z</dcterms:created>
  <dcterms:modified xsi:type="dcterms:W3CDTF">2023-05-09T17:45:26Z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